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85" r:id="rId1"/>
  </p:sldMasterIdLst>
  <p:notesMasterIdLst>
    <p:notesMasterId r:id="rId26"/>
  </p:notesMasterIdLst>
  <p:sldIdLst>
    <p:sldId id="292" r:id="rId2"/>
    <p:sldId id="257" r:id="rId3"/>
    <p:sldId id="258" r:id="rId4"/>
    <p:sldId id="281" r:id="rId5"/>
    <p:sldId id="268" r:id="rId6"/>
    <p:sldId id="283" r:id="rId7"/>
    <p:sldId id="280" r:id="rId8"/>
    <p:sldId id="271" r:id="rId9"/>
    <p:sldId id="272" r:id="rId10"/>
    <p:sldId id="273" r:id="rId11"/>
    <p:sldId id="279" r:id="rId12"/>
    <p:sldId id="274" r:id="rId13"/>
    <p:sldId id="270" r:id="rId14"/>
    <p:sldId id="260" r:id="rId15"/>
    <p:sldId id="294" r:id="rId16"/>
    <p:sldId id="282" r:id="rId17"/>
    <p:sldId id="284" r:id="rId18"/>
    <p:sldId id="286" r:id="rId19"/>
    <p:sldId id="287" r:id="rId20"/>
    <p:sldId id="289" r:id="rId21"/>
    <p:sldId id="293" r:id="rId22"/>
    <p:sldId id="291" r:id="rId23"/>
    <p:sldId id="288" r:id="rId24"/>
    <p:sldId id="290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A5D6"/>
    <a:srgbClr val="6FB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2121EB-5185-417E-985F-6320E59E110E}" v="779" dt="2019-07-29T02:37:28.5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dsay Neufer" userId="aec1c0b690217d86" providerId="LiveId" clId="{5F2121EB-5185-417E-985F-6320E59E110E}"/>
    <pc:docChg chg="undo custSel mod addSld delSld modSld sldOrd">
      <pc:chgData name="Lindsay Neufer" userId="aec1c0b690217d86" providerId="LiveId" clId="{5F2121EB-5185-417E-985F-6320E59E110E}" dt="2019-07-29T02:37:28.569" v="2393" actId="208"/>
      <pc:docMkLst>
        <pc:docMk/>
      </pc:docMkLst>
      <pc:sldChg chg="del">
        <pc:chgData name="Lindsay Neufer" userId="aec1c0b690217d86" providerId="LiveId" clId="{5F2121EB-5185-417E-985F-6320E59E110E}" dt="2019-07-29T02:12:40.435" v="2167" actId="2696"/>
        <pc:sldMkLst>
          <pc:docMk/>
          <pc:sldMk cId="0" sldId="256"/>
        </pc:sldMkLst>
      </pc:sldChg>
      <pc:sldChg chg="addSp delSp modSp mod setBg delDesignElem">
        <pc:chgData name="Lindsay Neufer" userId="aec1c0b690217d86" providerId="LiveId" clId="{5F2121EB-5185-417E-985F-6320E59E110E}" dt="2019-07-29T02:25:19.409" v="2217" actId="403"/>
        <pc:sldMkLst>
          <pc:docMk/>
          <pc:sldMk cId="0" sldId="257"/>
        </pc:sldMkLst>
        <pc:spChg chg="add mod ord">
          <ac:chgData name="Lindsay Neufer" userId="aec1c0b690217d86" providerId="LiveId" clId="{5F2121EB-5185-417E-985F-6320E59E110E}" dt="2019-07-29T00:15:14.605" v="858" actId="171"/>
          <ac:spMkLst>
            <pc:docMk/>
            <pc:sldMk cId="0" sldId="257"/>
            <ac:spMk id="2" creationId="{F633F96B-5CF8-4160-AFA1-15A00703115F}"/>
          </ac:spMkLst>
        </pc:spChg>
        <pc:spChg chg="mod">
          <ac:chgData name="Lindsay Neufer" userId="aec1c0b690217d86" providerId="LiveId" clId="{5F2121EB-5185-417E-985F-6320E59E110E}" dt="2019-07-29T00:13:55.655" v="833" actId="26606"/>
          <ac:spMkLst>
            <pc:docMk/>
            <pc:sldMk cId="0" sldId="257"/>
            <ac:spMk id="65" creationId="{00000000-0000-0000-0000-000000000000}"/>
          </ac:spMkLst>
        </pc:spChg>
        <pc:spChg chg="mod ord">
          <ac:chgData name="Lindsay Neufer" userId="aec1c0b690217d86" providerId="LiveId" clId="{5F2121EB-5185-417E-985F-6320E59E110E}" dt="2019-07-29T02:25:19.409" v="2217" actId="403"/>
          <ac:spMkLst>
            <pc:docMk/>
            <pc:sldMk cId="0" sldId="257"/>
            <ac:spMk id="66" creationId="{00000000-0000-0000-0000-000000000000}"/>
          </ac:spMkLst>
        </pc:spChg>
        <pc:spChg chg="add">
          <ac:chgData name="Lindsay Neufer" userId="aec1c0b690217d86" providerId="LiveId" clId="{5F2121EB-5185-417E-985F-6320E59E110E}" dt="2019-07-29T00:13:55.655" v="833" actId="26606"/>
          <ac:spMkLst>
            <pc:docMk/>
            <pc:sldMk cId="0" sldId="257"/>
            <ac:spMk id="70" creationId="{796CD800-C8BF-41B5-983A-3B3D95FA99E5}"/>
          </ac:spMkLst>
        </pc:spChg>
        <pc:spChg chg="add">
          <ac:chgData name="Lindsay Neufer" userId="aec1c0b690217d86" providerId="LiveId" clId="{5F2121EB-5185-417E-985F-6320E59E110E}" dt="2019-07-29T00:13:55.655" v="833" actId="26606"/>
          <ac:spMkLst>
            <pc:docMk/>
            <pc:sldMk cId="0" sldId="257"/>
            <ac:spMk id="71" creationId="{ED36A27B-61AE-4AA1-8BD6-7310E072D89D}"/>
          </ac:spMkLst>
        </pc:spChg>
        <pc:spChg chg="add del">
          <ac:chgData name="Lindsay Neufer" userId="aec1c0b690217d86" providerId="LiveId" clId="{5F2121EB-5185-417E-985F-6320E59E110E}" dt="2019-07-28T23:41:15.958" v="135" actId="26606"/>
          <ac:spMkLst>
            <pc:docMk/>
            <pc:sldMk cId="0" sldId="257"/>
            <ac:spMk id="73" creationId="{1FCF5244-C62C-4E27-B395-14F26DFB1373}"/>
          </ac:spMkLst>
        </pc:spChg>
        <pc:spChg chg="add">
          <ac:chgData name="Lindsay Neufer" userId="aec1c0b690217d86" providerId="LiveId" clId="{5F2121EB-5185-417E-985F-6320E59E110E}" dt="2019-07-29T00:13:55.655" v="833" actId="26606"/>
          <ac:spMkLst>
            <pc:docMk/>
            <pc:sldMk cId="0" sldId="257"/>
            <ac:spMk id="74" creationId="{20E9A622-9996-4927-BBCD-AEE2687BEDAD}"/>
          </ac:spMkLst>
        </pc:spChg>
        <pc:spChg chg="add del">
          <ac:chgData name="Lindsay Neufer" userId="aec1c0b690217d86" providerId="LiveId" clId="{5F2121EB-5185-417E-985F-6320E59E110E}" dt="2019-07-28T23:41:15.958" v="135" actId="26606"/>
          <ac:spMkLst>
            <pc:docMk/>
            <pc:sldMk cId="0" sldId="257"/>
            <ac:spMk id="75" creationId="{27E4CA8E-5CC0-4B96-8E67-040FB5673FA6}"/>
          </ac:spMkLst>
        </pc:spChg>
        <pc:spChg chg="add">
          <ac:chgData name="Lindsay Neufer" userId="aec1c0b690217d86" providerId="LiveId" clId="{5F2121EB-5185-417E-985F-6320E59E110E}" dt="2019-07-29T00:13:55.655" v="833" actId="26606"/>
          <ac:spMkLst>
            <pc:docMk/>
            <pc:sldMk cId="0" sldId="257"/>
            <ac:spMk id="76" creationId="{51DE3FC3-BAC1-4105-9620-4FB64EDCE876}"/>
          </ac:spMkLst>
        </pc:spChg>
        <pc:spChg chg="add del">
          <ac:chgData name="Lindsay Neufer" userId="aec1c0b690217d86" providerId="LiveId" clId="{5F2121EB-5185-417E-985F-6320E59E110E}" dt="2019-07-28T23:41:15.958" v="135" actId="26606"/>
          <ac:spMkLst>
            <pc:docMk/>
            <pc:sldMk cId="0" sldId="257"/>
            <ac:spMk id="77" creationId="{E9E16A42-F4F8-425E-9DA6-3237A0CBDC1D}"/>
          </ac:spMkLst>
        </pc:spChg>
        <pc:spChg chg="add">
          <ac:chgData name="Lindsay Neufer" userId="aec1c0b690217d86" providerId="LiveId" clId="{5F2121EB-5185-417E-985F-6320E59E110E}" dt="2019-07-29T00:13:55.655" v="833" actId="26606"/>
          <ac:spMkLst>
            <pc:docMk/>
            <pc:sldMk cId="0" sldId="257"/>
            <ac:spMk id="78" creationId="{CEF02B21-6D04-4A6A-B03E-CF7642D59161}"/>
          </ac:spMkLst>
        </pc:spChg>
        <pc:spChg chg="add del">
          <ac:chgData name="Lindsay Neufer" userId="aec1c0b690217d86" providerId="LiveId" clId="{5F2121EB-5185-417E-985F-6320E59E110E}" dt="2019-07-28T23:41:15.958" v="135" actId="26606"/>
          <ac:spMkLst>
            <pc:docMk/>
            <pc:sldMk cId="0" sldId="257"/>
            <ac:spMk id="79" creationId="{15285B77-8322-4381-BE3F-F6FE0271B955}"/>
          </ac:spMkLst>
        </pc:spChg>
        <pc:spChg chg="add">
          <ac:chgData name="Lindsay Neufer" userId="aec1c0b690217d86" providerId="LiveId" clId="{5F2121EB-5185-417E-985F-6320E59E110E}" dt="2019-07-29T00:13:55.655" v="833" actId="26606"/>
          <ac:spMkLst>
            <pc:docMk/>
            <pc:sldMk cId="0" sldId="257"/>
            <ac:spMk id="80" creationId="{97E39010-823C-439A-B438-FEEDF549083C}"/>
          </ac:spMkLst>
        </pc:spChg>
        <pc:spChg chg="add del">
          <ac:chgData name="Lindsay Neufer" userId="aec1c0b690217d86" providerId="LiveId" clId="{5F2121EB-5185-417E-985F-6320E59E110E}" dt="2019-07-28T23:41:20.200" v="137" actId="26606"/>
          <ac:spMkLst>
            <pc:docMk/>
            <pc:sldMk cId="0" sldId="257"/>
            <ac:spMk id="81" creationId="{1FCF5244-C62C-4E27-B395-14F26DFB1373}"/>
          </ac:spMkLst>
        </pc:spChg>
        <pc:spChg chg="add del">
          <ac:chgData name="Lindsay Neufer" userId="aec1c0b690217d86" providerId="LiveId" clId="{5F2121EB-5185-417E-985F-6320E59E110E}" dt="2019-07-28T23:41:20.200" v="137" actId="26606"/>
          <ac:spMkLst>
            <pc:docMk/>
            <pc:sldMk cId="0" sldId="257"/>
            <ac:spMk id="82" creationId="{A1DFCBE5-52C1-48A9-89CF-E7D68CCA1620}"/>
          </ac:spMkLst>
        </pc:spChg>
        <pc:spChg chg="add del">
          <ac:chgData name="Lindsay Neufer" userId="aec1c0b690217d86" providerId="LiveId" clId="{5F2121EB-5185-417E-985F-6320E59E110E}" dt="2019-07-28T23:41:20.200" v="137" actId="26606"/>
          <ac:spMkLst>
            <pc:docMk/>
            <pc:sldMk cId="0" sldId="257"/>
            <ac:spMk id="83" creationId="{06AB74CA-E76D-4922-91FE-A4AAF0487CE8}"/>
          </ac:spMkLst>
        </pc:spChg>
        <pc:spChg chg="add del">
          <ac:chgData name="Lindsay Neufer" userId="aec1c0b690217d86" providerId="LiveId" clId="{5F2121EB-5185-417E-985F-6320E59E110E}" dt="2019-07-28T23:45:24.273" v="193"/>
          <ac:spMkLst>
            <pc:docMk/>
            <pc:sldMk cId="0" sldId="257"/>
            <ac:spMk id="85" creationId="{1FCF5244-C62C-4E27-B395-14F26DFB1373}"/>
          </ac:spMkLst>
        </pc:spChg>
        <pc:spChg chg="add del">
          <ac:chgData name="Lindsay Neufer" userId="aec1c0b690217d86" providerId="LiveId" clId="{5F2121EB-5185-417E-985F-6320E59E110E}" dt="2019-07-28T23:45:24.273" v="193"/>
          <ac:spMkLst>
            <pc:docMk/>
            <pc:sldMk cId="0" sldId="257"/>
            <ac:spMk id="86" creationId="{27E4CA8E-5CC0-4B96-8E67-040FB5673FA6}"/>
          </ac:spMkLst>
        </pc:spChg>
        <pc:spChg chg="add del">
          <ac:chgData name="Lindsay Neufer" userId="aec1c0b690217d86" providerId="LiveId" clId="{5F2121EB-5185-417E-985F-6320E59E110E}" dt="2019-07-28T23:45:24.273" v="193"/>
          <ac:spMkLst>
            <pc:docMk/>
            <pc:sldMk cId="0" sldId="257"/>
            <ac:spMk id="87" creationId="{E9E16A42-F4F8-425E-9DA6-3237A0CBDC1D}"/>
          </ac:spMkLst>
        </pc:spChg>
        <pc:spChg chg="add del">
          <ac:chgData name="Lindsay Neufer" userId="aec1c0b690217d86" providerId="LiveId" clId="{5F2121EB-5185-417E-985F-6320E59E110E}" dt="2019-07-28T23:45:24.273" v="193"/>
          <ac:spMkLst>
            <pc:docMk/>
            <pc:sldMk cId="0" sldId="257"/>
            <ac:spMk id="88" creationId="{15285B77-8322-4381-BE3F-F6FE0271B955}"/>
          </ac:spMkLst>
        </pc:spChg>
        <pc:picChg chg="mod ord modCrop">
          <ac:chgData name="Lindsay Neufer" userId="aec1c0b690217d86" providerId="LiveId" clId="{5F2121EB-5185-417E-985F-6320E59E110E}" dt="2019-07-29T00:14:52.755" v="853" actId="1076"/>
          <ac:picMkLst>
            <pc:docMk/>
            <pc:sldMk cId="0" sldId="257"/>
            <ac:picMk id="67" creationId="{00000000-0000-0000-0000-000000000000}"/>
          </ac:picMkLst>
        </pc:picChg>
        <pc:picChg chg="mod ord modCrop">
          <ac:chgData name="Lindsay Neufer" userId="aec1c0b690217d86" providerId="LiveId" clId="{5F2121EB-5185-417E-985F-6320E59E110E}" dt="2019-07-29T00:14:29.341" v="845" actId="1076"/>
          <ac:picMkLst>
            <pc:docMk/>
            <pc:sldMk cId="0" sldId="257"/>
            <ac:picMk id="68" creationId="{00000000-0000-0000-0000-000000000000}"/>
          </ac:picMkLst>
        </pc:picChg>
        <pc:cxnChg chg="add">
          <ac:chgData name="Lindsay Neufer" userId="aec1c0b690217d86" providerId="LiveId" clId="{5F2121EB-5185-417E-985F-6320E59E110E}" dt="2019-07-29T00:13:55.655" v="833" actId="26606"/>
          <ac:cxnSpMkLst>
            <pc:docMk/>
            <pc:sldMk cId="0" sldId="257"/>
            <ac:cxnSpMk id="72" creationId="{511BC4C5-EB16-4C0B-83E6-96A39848CF19}"/>
          </ac:cxnSpMkLst>
        </pc:cxnChg>
      </pc:sldChg>
      <pc:sldChg chg="addSp delSp modSp mod setBg delDesignElem">
        <pc:chgData name="Lindsay Neufer" userId="aec1c0b690217d86" providerId="LiveId" clId="{5F2121EB-5185-417E-985F-6320E59E110E}" dt="2019-07-29T02:10:23.300" v="2127" actId="20577"/>
        <pc:sldMkLst>
          <pc:docMk/>
          <pc:sldMk cId="0" sldId="258"/>
        </pc:sldMkLst>
        <pc:spChg chg="mod">
          <ac:chgData name="Lindsay Neufer" userId="aec1c0b690217d86" providerId="LiveId" clId="{5F2121EB-5185-417E-985F-6320E59E110E}" dt="2019-07-29T02:02:23.369" v="2002" actId="26606"/>
          <ac:spMkLst>
            <pc:docMk/>
            <pc:sldMk cId="0" sldId="258"/>
            <ac:spMk id="73" creationId="{00000000-0000-0000-0000-000000000000}"/>
          </ac:spMkLst>
        </pc:spChg>
        <pc:spChg chg="del mod">
          <ac:chgData name="Lindsay Neufer" userId="aec1c0b690217d86" providerId="LiveId" clId="{5F2121EB-5185-417E-985F-6320E59E110E}" dt="2019-07-28T23:25:29.899" v="16" actId="26606"/>
          <ac:spMkLst>
            <pc:docMk/>
            <pc:sldMk cId="0" sldId="258"/>
            <ac:spMk id="74" creationId="{00000000-0000-0000-0000-000000000000}"/>
          </ac:spMkLst>
        </pc:spChg>
        <pc:spChg chg="add del">
          <ac:chgData name="Lindsay Neufer" userId="aec1c0b690217d86" providerId="LiveId" clId="{5F2121EB-5185-417E-985F-6320E59E110E}" dt="2019-07-29T02:02:23.183" v="2001" actId="26606"/>
          <ac:spMkLst>
            <pc:docMk/>
            <pc:sldMk cId="0" sldId="258"/>
            <ac:spMk id="78" creationId="{36D16D1E-4205-49F5-BD2A-DA769947C104}"/>
          </ac:spMkLst>
        </pc:spChg>
        <pc:spChg chg="add del">
          <ac:chgData name="Lindsay Neufer" userId="aec1c0b690217d86" providerId="LiveId" clId="{5F2121EB-5185-417E-985F-6320E59E110E}" dt="2019-07-29T02:02:23.183" v="2001" actId="26606"/>
          <ac:spMkLst>
            <pc:docMk/>
            <pc:sldMk cId="0" sldId="258"/>
            <ac:spMk id="83" creationId="{012FD100-C039-4E03-B5E4-2EDFA7290AA6}"/>
          </ac:spMkLst>
        </pc:spChg>
        <pc:spChg chg="add del">
          <ac:chgData name="Lindsay Neufer" userId="aec1c0b690217d86" providerId="LiveId" clId="{5F2121EB-5185-417E-985F-6320E59E110E}" dt="2019-07-29T02:02:23.183" v="2001" actId="26606"/>
          <ac:spMkLst>
            <pc:docMk/>
            <pc:sldMk cId="0" sldId="258"/>
            <ac:spMk id="87" creationId="{FB5993E2-C02B-4335-ABA5-D8EC465551E3}"/>
          </ac:spMkLst>
        </pc:spChg>
        <pc:spChg chg="add del">
          <ac:chgData name="Lindsay Neufer" userId="aec1c0b690217d86" providerId="LiveId" clId="{5F2121EB-5185-417E-985F-6320E59E110E}" dt="2019-07-29T02:02:23.183" v="2001" actId="26606"/>
          <ac:spMkLst>
            <pc:docMk/>
            <pc:sldMk cId="0" sldId="258"/>
            <ac:spMk id="89" creationId="{C0B801A2-5622-4BE8-9AD2-C337A2CD0022}"/>
          </ac:spMkLst>
        </pc:spChg>
        <pc:spChg chg="add del">
          <ac:chgData name="Lindsay Neufer" userId="aec1c0b690217d86" providerId="LiveId" clId="{5F2121EB-5185-417E-985F-6320E59E110E}" dt="2019-07-29T02:02:23.183" v="2001" actId="26606"/>
          <ac:spMkLst>
            <pc:docMk/>
            <pc:sldMk cId="0" sldId="258"/>
            <ac:spMk id="91" creationId="{B7AF614F-5BC3-4086-99F5-B87C5847A071}"/>
          </ac:spMkLst>
        </pc:spChg>
        <pc:spChg chg="add">
          <ac:chgData name="Lindsay Neufer" userId="aec1c0b690217d86" providerId="LiveId" clId="{5F2121EB-5185-417E-985F-6320E59E110E}" dt="2019-07-29T02:02:23.369" v="2002" actId="26606"/>
          <ac:spMkLst>
            <pc:docMk/>
            <pc:sldMk cId="0" sldId="258"/>
            <ac:spMk id="93" creationId="{36D16D1E-4205-49F5-BD2A-DA769947C104}"/>
          </ac:spMkLst>
        </pc:spChg>
        <pc:spChg chg="add">
          <ac:chgData name="Lindsay Neufer" userId="aec1c0b690217d86" providerId="LiveId" clId="{5F2121EB-5185-417E-985F-6320E59E110E}" dt="2019-07-29T02:02:23.369" v="2002" actId="26606"/>
          <ac:spMkLst>
            <pc:docMk/>
            <pc:sldMk cId="0" sldId="258"/>
            <ac:spMk id="94" creationId="{012FD100-C039-4E03-B5E4-2EDFA7290AA6}"/>
          </ac:spMkLst>
        </pc:spChg>
        <pc:spChg chg="add">
          <ac:chgData name="Lindsay Neufer" userId="aec1c0b690217d86" providerId="LiveId" clId="{5F2121EB-5185-417E-985F-6320E59E110E}" dt="2019-07-29T02:02:23.369" v="2002" actId="26606"/>
          <ac:spMkLst>
            <pc:docMk/>
            <pc:sldMk cId="0" sldId="258"/>
            <ac:spMk id="96" creationId="{63E00694-E403-4987-8634-15F6D8E4C38C}"/>
          </ac:spMkLst>
        </pc:spChg>
        <pc:graphicFrameChg chg="add mod modGraphic">
          <ac:chgData name="Lindsay Neufer" userId="aec1c0b690217d86" providerId="LiveId" clId="{5F2121EB-5185-417E-985F-6320E59E110E}" dt="2019-07-29T02:10:23.300" v="2127" actId="20577"/>
          <ac:graphicFrameMkLst>
            <pc:docMk/>
            <pc:sldMk cId="0" sldId="258"/>
            <ac:graphicFrameMk id="76" creationId="{080CAEA1-9A21-43FD-B2AE-D9C1E5CA81D1}"/>
          </ac:graphicFrameMkLst>
        </pc:graphicFrameChg>
        <pc:picChg chg="add del">
          <ac:chgData name="Lindsay Neufer" userId="aec1c0b690217d86" providerId="LiveId" clId="{5F2121EB-5185-417E-985F-6320E59E110E}" dt="2019-07-28T23:38:19.823" v="89"/>
          <ac:picMkLst>
            <pc:docMk/>
            <pc:sldMk cId="0" sldId="258"/>
            <ac:picMk id="81" creationId="{82AABC82-C2D1-4340-A6DF-6E73DF06FCAC}"/>
          </ac:picMkLst>
        </pc:picChg>
        <pc:cxnChg chg="add del">
          <ac:chgData name="Lindsay Neufer" userId="aec1c0b690217d86" providerId="LiveId" clId="{5F2121EB-5185-417E-985F-6320E59E110E}" dt="2019-07-29T02:02:23.183" v="2001" actId="26606"/>
          <ac:cxnSpMkLst>
            <pc:docMk/>
            <pc:sldMk cId="0" sldId="258"/>
            <ac:cxnSpMk id="85" creationId="{4418FCD2-8448-4A81-8EB4-72250F7827B4}"/>
          </ac:cxnSpMkLst>
        </pc:cxnChg>
        <pc:cxnChg chg="add">
          <ac:chgData name="Lindsay Neufer" userId="aec1c0b690217d86" providerId="LiveId" clId="{5F2121EB-5185-417E-985F-6320E59E110E}" dt="2019-07-29T02:02:23.369" v="2002" actId="26606"/>
          <ac:cxnSpMkLst>
            <pc:docMk/>
            <pc:sldMk cId="0" sldId="258"/>
            <ac:cxnSpMk id="95" creationId="{4418FCD2-8448-4A81-8EB4-72250F7827B4}"/>
          </ac:cxnSpMkLst>
        </pc:cxnChg>
      </pc:sldChg>
      <pc:sldChg chg="modSp del ord">
        <pc:chgData name="Lindsay Neufer" userId="aec1c0b690217d86" providerId="LiveId" clId="{5F2121EB-5185-417E-985F-6320E59E110E}" dt="2019-07-29T00:09:51.670" v="666" actId="2696"/>
        <pc:sldMkLst>
          <pc:docMk/>
          <pc:sldMk cId="0" sldId="259"/>
        </pc:sldMkLst>
        <pc:spChg chg="mod">
          <ac:chgData name="Lindsay Neufer" userId="aec1c0b690217d86" providerId="LiveId" clId="{5F2121EB-5185-417E-985F-6320E59E110E}" dt="2019-07-28T23:23:47.256" v="14" actId="20577"/>
          <ac:spMkLst>
            <pc:docMk/>
            <pc:sldMk cId="0" sldId="259"/>
            <ac:spMk id="79" creationId="{00000000-0000-0000-0000-000000000000}"/>
          </ac:spMkLst>
        </pc:spChg>
      </pc:sldChg>
      <pc:sldChg chg="addSp delSp modSp mod setBg">
        <pc:chgData name="Lindsay Neufer" userId="aec1c0b690217d86" providerId="LiveId" clId="{5F2121EB-5185-417E-985F-6320E59E110E}" dt="2019-07-29T00:21:17.527" v="886" actId="26606"/>
        <pc:sldMkLst>
          <pc:docMk/>
          <pc:sldMk cId="0" sldId="260"/>
        </pc:sldMkLst>
        <pc:spChg chg="add del mod">
          <ac:chgData name="Lindsay Neufer" userId="aec1c0b690217d86" providerId="LiveId" clId="{5F2121EB-5185-417E-985F-6320E59E110E}" dt="2019-07-29T00:21:17.527" v="886" actId="26606"/>
          <ac:spMkLst>
            <pc:docMk/>
            <pc:sldMk cId="0" sldId="260"/>
            <ac:spMk id="2" creationId="{E846110A-5DF7-4D6F-9249-FEFFCECB6883}"/>
          </ac:spMkLst>
        </pc:spChg>
        <pc:spChg chg="add del mod">
          <ac:chgData name="Lindsay Neufer" userId="aec1c0b690217d86" providerId="LiveId" clId="{5F2121EB-5185-417E-985F-6320E59E110E}" dt="2019-07-29T00:21:17.527" v="886" actId="26606"/>
          <ac:spMkLst>
            <pc:docMk/>
            <pc:sldMk cId="0" sldId="260"/>
            <ac:spMk id="3" creationId="{4E894B05-B0F4-471C-9339-2645E1B21ED4}"/>
          </ac:spMkLst>
        </pc:spChg>
        <pc:spChg chg="mod">
          <ac:chgData name="Lindsay Neufer" userId="aec1c0b690217d86" providerId="LiveId" clId="{5F2121EB-5185-417E-985F-6320E59E110E}" dt="2019-07-29T00:21:17.527" v="886" actId="26606"/>
          <ac:spMkLst>
            <pc:docMk/>
            <pc:sldMk cId="0" sldId="260"/>
            <ac:spMk id="85" creationId="{00000000-0000-0000-0000-000000000000}"/>
          </ac:spMkLst>
        </pc:spChg>
        <pc:spChg chg="del">
          <ac:chgData name="Lindsay Neufer" userId="aec1c0b690217d86" providerId="LiveId" clId="{5F2121EB-5185-417E-985F-6320E59E110E}" dt="2019-07-29T00:12:42.696" v="800"/>
          <ac:spMkLst>
            <pc:docMk/>
            <pc:sldMk cId="0" sldId="260"/>
            <ac:spMk id="86" creationId="{00000000-0000-0000-0000-000000000000}"/>
          </ac:spMkLst>
        </pc:spChg>
        <pc:spChg chg="add">
          <ac:chgData name="Lindsay Neufer" userId="aec1c0b690217d86" providerId="LiveId" clId="{5F2121EB-5185-417E-985F-6320E59E110E}" dt="2019-07-29T00:21:17.527" v="886" actId="26606"/>
          <ac:spMkLst>
            <pc:docMk/>
            <pc:sldMk cId="0" sldId="260"/>
            <ac:spMk id="92" creationId="{4E4490D0-3672-446A-AC12-B4830333BDDD}"/>
          </ac:spMkLst>
        </pc:spChg>
        <pc:spChg chg="add">
          <ac:chgData name="Lindsay Neufer" userId="aec1c0b690217d86" providerId="LiveId" clId="{5F2121EB-5185-417E-985F-6320E59E110E}" dt="2019-07-29T00:21:17.527" v="886" actId="26606"/>
          <ac:spMkLst>
            <pc:docMk/>
            <pc:sldMk cId="0" sldId="260"/>
            <ac:spMk id="94" creationId="{39CB82C2-DF65-4EC1-8280-F201D50F570B}"/>
          </ac:spMkLst>
        </pc:spChg>
        <pc:spChg chg="add">
          <ac:chgData name="Lindsay Neufer" userId="aec1c0b690217d86" providerId="LiveId" clId="{5F2121EB-5185-417E-985F-6320E59E110E}" dt="2019-07-29T00:21:17.527" v="886" actId="26606"/>
          <ac:spMkLst>
            <pc:docMk/>
            <pc:sldMk cId="0" sldId="260"/>
            <ac:spMk id="98" creationId="{C4AAA502-5435-489E-9538-3A40E6C71461}"/>
          </ac:spMkLst>
        </pc:spChg>
        <pc:spChg chg="add">
          <ac:chgData name="Lindsay Neufer" userId="aec1c0b690217d86" providerId="LiveId" clId="{5F2121EB-5185-417E-985F-6320E59E110E}" dt="2019-07-29T00:21:17.527" v="886" actId="26606"/>
          <ac:spMkLst>
            <pc:docMk/>
            <pc:sldMk cId="0" sldId="260"/>
            <ac:spMk id="102" creationId="{DE42378B-2E28-4810-8421-7A473A40E376}"/>
          </ac:spMkLst>
        </pc:spChg>
        <pc:spChg chg="add">
          <ac:chgData name="Lindsay Neufer" userId="aec1c0b690217d86" providerId="LiveId" clId="{5F2121EB-5185-417E-985F-6320E59E110E}" dt="2019-07-29T00:21:17.527" v="886" actId="26606"/>
          <ac:spMkLst>
            <pc:docMk/>
            <pc:sldMk cId="0" sldId="260"/>
            <ac:spMk id="104" creationId="{0D91DD17-237F-4811-BC0E-128EB1BD7CFE}"/>
          </ac:spMkLst>
        </pc:spChg>
        <pc:picChg chg="add">
          <ac:chgData name="Lindsay Neufer" userId="aec1c0b690217d86" providerId="LiveId" clId="{5F2121EB-5185-417E-985F-6320E59E110E}" dt="2019-07-29T00:21:17.527" v="886" actId="26606"/>
          <ac:picMkLst>
            <pc:docMk/>
            <pc:sldMk cId="0" sldId="260"/>
            <ac:picMk id="89" creationId="{CE95C93E-1991-4EB5-9486-CAAD203A89E0}"/>
          </ac:picMkLst>
        </pc:picChg>
        <pc:cxnChg chg="add">
          <ac:chgData name="Lindsay Neufer" userId="aec1c0b690217d86" providerId="LiveId" clId="{5F2121EB-5185-417E-985F-6320E59E110E}" dt="2019-07-29T00:21:17.527" v="886" actId="26606"/>
          <ac:cxnSpMkLst>
            <pc:docMk/>
            <pc:sldMk cId="0" sldId="260"/>
            <ac:cxnSpMk id="96" creationId="{7E1D4427-852B-4B37-8E76-0E9F1810BA2A}"/>
          </ac:cxnSpMkLst>
        </pc:cxnChg>
        <pc:cxnChg chg="add">
          <ac:chgData name="Lindsay Neufer" userId="aec1c0b690217d86" providerId="LiveId" clId="{5F2121EB-5185-417E-985F-6320E59E110E}" dt="2019-07-29T00:21:17.527" v="886" actId="26606"/>
          <ac:cxnSpMkLst>
            <pc:docMk/>
            <pc:sldMk cId="0" sldId="260"/>
            <ac:cxnSpMk id="100" creationId="{C9AC0290-4702-4519-B0F4-C2A46880997B}"/>
          </ac:cxnSpMkLst>
        </pc:cxnChg>
      </pc:sldChg>
      <pc:sldChg chg="del">
        <pc:chgData name="Lindsay Neufer" userId="aec1c0b690217d86" providerId="LiveId" clId="{5F2121EB-5185-417E-985F-6320E59E110E}" dt="2019-07-29T00:09:58.863" v="668" actId="2696"/>
        <pc:sldMkLst>
          <pc:docMk/>
          <pc:sldMk cId="0" sldId="261"/>
        </pc:sldMkLst>
      </pc:sldChg>
      <pc:sldChg chg="del">
        <pc:chgData name="Lindsay Neufer" userId="aec1c0b690217d86" providerId="LiveId" clId="{5F2121EB-5185-417E-985F-6320E59E110E}" dt="2019-07-29T00:10:00.076" v="669" actId="2696"/>
        <pc:sldMkLst>
          <pc:docMk/>
          <pc:sldMk cId="0" sldId="262"/>
        </pc:sldMkLst>
      </pc:sldChg>
      <pc:sldChg chg="del">
        <pc:chgData name="Lindsay Neufer" userId="aec1c0b690217d86" providerId="LiveId" clId="{5F2121EB-5185-417E-985F-6320E59E110E}" dt="2019-07-29T00:10:01.864" v="670" actId="2696"/>
        <pc:sldMkLst>
          <pc:docMk/>
          <pc:sldMk cId="0" sldId="263"/>
        </pc:sldMkLst>
      </pc:sldChg>
      <pc:sldChg chg="del">
        <pc:chgData name="Lindsay Neufer" userId="aec1c0b690217d86" providerId="LiveId" clId="{5F2121EB-5185-417E-985F-6320E59E110E}" dt="2019-07-29T00:10:03.217" v="671" actId="2696"/>
        <pc:sldMkLst>
          <pc:docMk/>
          <pc:sldMk cId="0" sldId="264"/>
        </pc:sldMkLst>
      </pc:sldChg>
      <pc:sldChg chg="del">
        <pc:chgData name="Lindsay Neufer" userId="aec1c0b690217d86" providerId="LiveId" clId="{5F2121EB-5185-417E-985F-6320E59E110E}" dt="2019-07-29T00:10:06.024" v="672" actId="2696"/>
        <pc:sldMkLst>
          <pc:docMk/>
          <pc:sldMk cId="0" sldId="265"/>
        </pc:sldMkLst>
      </pc:sldChg>
      <pc:sldChg chg="add del">
        <pc:chgData name="Lindsay Neufer" userId="aec1c0b690217d86" providerId="LiveId" clId="{5F2121EB-5185-417E-985F-6320E59E110E}" dt="2019-07-29T00:09:52.509" v="667" actId="2696"/>
        <pc:sldMkLst>
          <pc:docMk/>
          <pc:sldMk cId="2871157033" sldId="266"/>
        </pc:sldMkLst>
      </pc:sldChg>
      <pc:sldChg chg="modSp add del ord">
        <pc:chgData name="Lindsay Neufer" userId="aec1c0b690217d86" providerId="LiveId" clId="{5F2121EB-5185-417E-985F-6320E59E110E}" dt="2019-07-28T23:27:54.040" v="39" actId="2696"/>
        <pc:sldMkLst>
          <pc:docMk/>
          <pc:sldMk cId="21227291" sldId="267"/>
        </pc:sldMkLst>
        <pc:spChg chg="mod">
          <ac:chgData name="Lindsay Neufer" userId="aec1c0b690217d86" providerId="LiveId" clId="{5F2121EB-5185-417E-985F-6320E59E110E}" dt="2019-07-28T23:27:18.670" v="34" actId="20577"/>
          <ac:spMkLst>
            <pc:docMk/>
            <pc:sldMk cId="21227291" sldId="267"/>
            <ac:spMk id="2" creationId="{7D4F0960-60D2-41D6-9839-14CA4E534EA0}"/>
          </ac:spMkLst>
        </pc:spChg>
        <pc:spChg chg="mod">
          <ac:chgData name="Lindsay Neufer" userId="aec1c0b690217d86" providerId="LiveId" clId="{5F2121EB-5185-417E-985F-6320E59E110E}" dt="2019-07-28T23:27:35.710" v="35"/>
          <ac:spMkLst>
            <pc:docMk/>
            <pc:sldMk cId="21227291" sldId="267"/>
            <ac:spMk id="3" creationId="{AA759228-5D3B-417B-A65B-34CD64291E05}"/>
          </ac:spMkLst>
        </pc:spChg>
      </pc:sldChg>
      <pc:sldChg chg="del ord">
        <pc:chgData name="Lindsay Neufer" userId="aec1c0b690217d86" providerId="LiveId" clId="{5F2121EB-5185-417E-985F-6320E59E110E}" dt="2019-07-29T01:56:07.223" v="1860" actId="2696"/>
        <pc:sldMkLst>
          <pc:docMk/>
          <pc:sldMk cId="958383506" sldId="267"/>
        </pc:sldMkLst>
      </pc:sldChg>
      <pc:sldChg chg="addSp delSp modSp mod setBg delDesignElem">
        <pc:chgData name="Lindsay Neufer" userId="aec1c0b690217d86" providerId="LiveId" clId="{5F2121EB-5185-417E-985F-6320E59E110E}" dt="2019-07-29T02:27:27.313" v="2321" actId="20577"/>
        <pc:sldMkLst>
          <pc:docMk/>
          <pc:sldMk cId="3023674171" sldId="268"/>
        </pc:sldMkLst>
        <pc:spChg chg="mod">
          <ac:chgData name="Lindsay Neufer" userId="aec1c0b690217d86" providerId="LiveId" clId="{5F2121EB-5185-417E-985F-6320E59E110E}" dt="2019-07-29T02:04:30.889" v="2018" actId="26606"/>
          <ac:spMkLst>
            <pc:docMk/>
            <pc:sldMk cId="3023674171" sldId="268"/>
            <ac:spMk id="2" creationId="{8F83E5F6-7719-4C9B-81B3-0E057EFA480D}"/>
          </ac:spMkLst>
        </pc:spChg>
        <pc:spChg chg="mod ord">
          <ac:chgData name="Lindsay Neufer" userId="aec1c0b690217d86" providerId="LiveId" clId="{5F2121EB-5185-417E-985F-6320E59E110E}" dt="2019-07-29T02:27:27.313" v="2321" actId="20577"/>
          <ac:spMkLst>
            <pc:docMk/>
            <pc:sldMk cId="3023674171" sldId="268"/>
            <ac:spMk id="3" creationId="{E0C3B22E-F279-4BDF-9FDB-DC0AEF83D88C}"/>
          </ac:spMkLst>
        </pc:spChg>
        <pc:spChg chg="add del">
          <ac:chgData name="Lindsay Neufer" userId="aec1c0b690217d86" providerId="LiveId" clId="{5F2121EB-5185-417E-985F-6320E59E110E}" dt="2019-07-28T23:45:24.273" v="193"/>
          <ac:spMkLst>
            <pc:docMk/>
            <pc:sldMk cId="3023674171" sldId="268"/>
            <ac:spMk id="21" creationId="{83F36C5B-9ECA-4480-ABF2-496C48A49F0C}"/>
          </ac:spMkLst>
        </pc:spChg>
        <pc:spChg chg="add del">
          <ac:chgData name="Lindsay Neufer" userId="aec1c0b690217d86" providerId="LiveId" clId="{5F2121EB-5185-417E-985F-6320E59E110E}" dt="2019-07-28T23:46:18.820" v="200" actId="26606"/>
          <ac:spMkLst>
            <pc:docMk/>
            <pc:sldMk cId="3023674171" sldId="268"/>
            <ac:spMk id="23" creationId="{EC12C61A-9558-4DE5-AFDB-898358AFB4CA}"/>
          </ac:spMkLst>
        </pc:spChg>
        <pc:spChg chg="add del">
          <ac:chgData name="Lindsay Neufer" userId="aec1c0b690217d86" providerId="LiveId" clId="{5F2121EB-5185-417E-985F-6320E59E110E}" dt="2019-07-28T23:45:24.273" v="193"/>
          <ac:spMkLst>
            <pc:docMk/>
            <pc:sldMk cId="3023674171" sldId="268"/>
            <ac:spMk id="24" creationId="{4DDFE9F7-C936-4F4C-9EF6-679F30903637}"/>
          </ac:spMkLst>
        </pc:spChg>
        <pc:spChg chg="add del">
          <ac:chgData name="Lindsay Neufer" userId="aec1c0b690217d86" providerId="LiveId" clId="{5F2121EB-5185-417E-985F-6320E59E110E}" dt="2019-07-28T23:46:18.808" v="199" actId="26606"/>
          <ac:spMkLst>
            <pc:docMk/>
            <pc:sldMk cId="3023674171" sldId="268"/>
            <ac:spMk id="25" creationId="{BBDB9CBB-F581-4208-9C34-D4E8577A9C01}"/>
          </ac:spMkLst>
        </pc:spChg>
        <pc:spChg chg="add del">
          <ac:chgData name="Lindsay Neufer" userId="aec1c0b690217d86" providerId="LiveId" clId="{5F2121EB-5185-417E-985F-6320E59E110E}" dt="2019-07-28T23:47:29.101" v="206"/>
          <ac:spMkLst>
            <pc:docMk/>
            <pc:sldMk cId="3023674171" sldId="268"/>
            <ac:spMk id="27" creationId="{1FDCE85B-1271-4B0E-8C29-C029A1BD5444}"/>
          </ac:spMkLst>
        </pc:spChg>
        <pc:spChg chg="add del">
          <ac:chgData name="Lindsay Neufer" userId="aec1c0b690217d86" providerId="LiveId" clId="{5F2121EB-5185-417E-985F-6320E59E110E}" dt="2019-07-28T23:45:24.273" v="193"/>
          <ac:spMkLst>
            <pc:docMk/>
            <pc:sldMk cId="3023674171" sldId="268"/>
            <ac:spMk id="28" creationId="{928DE3A7-1615-464D-BCC0-01F174893A8A}"/>
          </ac:spMkLst>
        </pc:spChg>
        <pc:spChg chg="add del">
          <ac:chgData name="Lindsay Neufer" userId="aec1c0b690217d86" providerId="LiveId" clId="{5F2121EB-5185-417E-985F-6320E59E110E}" dt="2019-07-28T23:48:04.535" v="213" actId="26606"/>
          <ac:spMkLst>
            <pc:docMk/>
            <pc:sldMk cId="3023674171" sldId="268"/>
            <ac:spMk id="29" creationId="{75896A25-D088-48F0-A2E7-9C44D9F6B409}"/>
          </ac:spMkLst>
        </pc:spChg>
        <pc:spChg chg="add del">
          <ac:chgData name="Lindsay Neufer" userId="aec1c0b690217d86" providerId="LiveId" clId="{5F2121EB-5185-417E-985F-6320E59E110E}" dt="2019-07-28T23:46:18.808" v="199" actId="26606"/>
          <ac:spMkLst>
            <pc:docMk/>
            <pc:sldMk cId="3023674171" sldId="268"/>
            <ac:spMk id="30" creationId="{F8F2DBF4-5F7B-457C-98A0-0337482F2113}"/>
          </ac:spMkLst>
        </pc:spChg>
        <pc:spChg chg="add del">
          <ac:chgData name="Lindsay Neufer" userId="aec1c0b690217d86" providerId="LiveId" clId="{5F2121EB-5185-417E-985F-6320E59E110E}" dt="2019-07-28T23:48:04.535" v="213" actId="26606"/>
          <ac:spMkLst>
            <pc:docMk/>
            <pc:sldMk cId="3023674171" sldId="268"/>
            <ac:spMk id="31" creationId="{DDCD6B11-13E6-4A46-9C85-F8EB0F35C5E1}"/>
          </ac:spMkLst>
        </pc:spChg>
        <pc:spChg chg="add del">
          <ac:chgData name="Lindsay Neufer" userId="aec1c0b690217d86" providerId="LiveId" clId="{5F2121EB-5185-417E-985F-6320E59E110E}" dt="2019-07-28T23:46:38.532" v="202"/>
          <ac:spMkLst>
            <pc:docMk/>
            <pc:sldMk cId="3023674171" sldId="268"/>
            <ac:spMk id="32" creationId="{EC12C61A-9558-4DE5-AFDB-898358AFB4CA}"/>
          </ac:spMkLst>
        </pc:spChg>
        <pc:spChg chg="add del">
          <ac:chgData name="Lindsay Neufer" userId="aec1c0b690217d86" providerId="LiveId" clId="{5F2121EB-5185-417E-985F-6320E59E110E}" dt="2019-07-28T23:48:04.535" v="213" actId="26606"/>
          <ac:spMkLst>
            <pc:docMk/>
            <pc:sldMk cId="3023674171" sldId="268"/>
            <ac:spMk id="33" creationId="{75EBCDCE-0F4C-477C-AB15-886C5F27B118}"/>
          </ac:spMkLst>
        </pc:spChg>
        <pc:spChg chg="add del">
          <ac:chgData name="Lindsay Neufer" userId="aec1c0b690217d86" providerId="LiveId" clId="{5F2121EB-5185-417E-985F-6320E59E110E}" dt="2019-07-28T23:48:04.535" v="213" actId="26606"/>
          <ac:spMkLst>
            <pc:docMk/>
            <pc:sldMk cId="3023674171" sldId="268"/>
            <ac:spMk id="34" creationId="{17820F06-C1AE-4232-AEE8-3AC8189E4BA5}"/>
          </ac:spMkLst>
        </pc:spChg>
        <pc:spChg chg="add del">
          <ac:chgData name="Lindsay Neufer" userId="aec1c0b690217d86" providerId="LiveId" clId="{5F2121EB-5185-417E-985F-6320E59E110E}" dt="2019-07-28T23:48:04.535" v="213" actId="26606"/>
          <ac:spMkLst>
            <pc:docMk/>
            <pc:sldMk cId="3023674171" sldId="268"/>
            <ac:spMk id="35" creationId="{9A62E9AA-DA4C-405A-B6ED-5B1FE7A8D1B4}"/>
          </ac:spMkLst>
        </pc:spChg>
        <pc:spChg chg="add del">
          <ac:chgData name="Lindsay Neufer" userId="aec1c0b690217d86" providerId="LiveId" clId="{5F2121EB-5185-417E-985F-6320E59E110E}" dt="2019-07-28T23:48:05.024" v="215" actId="26606"/>
          <ac:spMkLst>
            <pc:docMk/>
            <pc:sldMk cId="3023674171" sldId="268"/>
            <ac:spMk id="37" creationId="{699373FF-C78A-430B-A246-6048999CE98D}"/>
          </ac:spMkLst>
        </pc:spChg>
        <pc:spChg chg="add del">
          <ac:chgData name="Lindsay Neufer" userId="aec1c0b690217d86" providerId="LiveId" clId="{5F2121EB-5185-417E-985F-6320E59E110E}" dt="2019-07-28T23:48:05.024" v="215" actId="26606"/>
          <ac:spMkLst>
            <pc:docMk/>
            <pc:sldMk cId="3023674171" sldId="268"/>
            <ac:spMk id="39" creationId="{109B2863-A1A5-4050-8DE8-9BC0AD47F40B}"/>
          </ac:spMkLst>
        </pc:spChg>
        <pc:spChg chg="add del">
          <ac:chgData name="Lindsay Neufer" userId="aec1c0b690217d86" providerId="LiveId" clId="{5F2121EB-5185-417E-985F-6320E59E110E}" dt="2019-07-28T23:48:05.024" v="215" actId="26606"/>
          <ac:spMkLst>
            <pc:docMk/>
            <pc:sldMk cId="3023674171" sldId="268"/>
            <ac:spMk id="40" creationId="{F1F76955-21E0-4116-A6AA-19DB89B503F7}"/>
          </ac:spMkLst>
        </pc:spChg>
        <pc:spChg chg="add del">
          <ac:chgData name="Lindsay Neufer" userId="aec1c0b690217d86" providerId="LiveId" clId="{5F2121EB-5185-417E-985F-6320E59E110E}" dt="2019-07-28T23:48:17.978" v="219" actId="26606"/>
          <ac:spMkLst>
            <pc:docMk/>
            <pc:sldMk cId="3023674171" sldId="268"/>
            <ac:spMk id="42" creationId="{F9567813-D7CB-4815-8D6F-28E3C9D5A113}"/>
          </ac:spMkLst>
        </pc:spChg>
        <pc:spChg chg="add del">
          <ac:chgData name="Lindsay Neufer" userId="aec1c0b690217d86" providerId="LiveId" clId="{5F2121EB-5185-417E-985F-6320E59E110E}" dt="2019-07-28T23:48:17.978" v="219" actId="26606"/>
          <ac:spMkLst>
            <pc:docMk/>
            <pc:sldMk cId="3023674171" sldId="268"/>
            <ac:spMk id="43" creationId="{FA45F7C9-4421-4A23-B34E-99DE33301BB7}"/>
          </ac:spMkLst>
        </pc:spChg>
        <pc:spChg chg="add del">
          <ac:chgData name="Lindsay Neufer" userId="aec1c0b690217d86" providerId="LiveId" clId="{5F2121EB-5185-417E-985F-6320E59E110E}" dt="2019-07-28T23:48:17.978" v="219" actId="26606"/>
          <ac:spMkLst>
            <pc:docMk/>
            <pc:sldMk cId="3023674171" sldId="268"/>
            <ac:spMk id="44" creationId="{8663BE7B-183A-4877-ABFF-D6E34952F7E5}"/>
          </ac:spMkLst>
        </pc:spChg>
        <pc:spChg chg="add del">
          <ac:chgData name="Lindsay Neufer" userId="aec1c0b690217d86" providerId="LiveId" clId="{5F2121EB-5185-417E-985F-6320E59E110E}" dt="2019-07-28T23:48:17.978" v="219" actId="26606"/>
          <ac:spMkLst>
            <pc:docMk/>
            <pc:sldMk cId="3023674171" sldId="268"/>
            <ac:spMk id="45" creationId="{92AE8945-E314-4E55-8834-47A77D9CE316}"/>
          </ac:spMkLst>
        </pc:spChg>
        <pc:spChg chg="add del">
          <ac:chgData name="Lindsay Neufer" userId="aec1c0b690217d86" providerId="LiveId" clId="{5F2121EB-5185-417E-985F-6320E59E110E}" dt="2019-07-28T23:48:17.978" v="219" actId="26606"/>
          <ac:spMkLst>
            <pc:docMk/>
            <pc:sldMk cId="3023674171" sldId="268"/>
            <ac:spMk id="46" creationId="{6AA6BA4F-F7B6-4A5C-93D4-4AB4E476DD14}"/>
          </ac:spMkLst>
        </pc:spChg>
        <pc:spChg chg="add del">
          <ac:chgData name="Lindsay Neufer" userId="aec1c0b690217d86" providerId="LiveId" clId="{5F2121EB-5185-417E-985F-6320E59E110E}" dt="2019-07-29T02:04:30.889" v="2018" actId="26606"/>
          <ac:spMkLst>
            <pc:docMk/>
            <pc:sldMk cId="3023674171" sldId="268"/>
            <ac:spMk id="51" creationId="{20E9A622-9996-4927-BBCD-AEE2687BEDAD}"/>
          </ac:spMkLst>
        </pc:spChg>
        <pc:spChg chg="add del">
          <ac:chgData name="Lindsay Neufer" userId="aec1c0b690217d86" providerId="LiveId" clId="{5F2121EB-5185-417E-985F-6320E59E110E}" dt="2019-07-29T02:04:30.889" v="2018" actId="26606"/>
          <ac:spMkLst>
            <pc:docMk/>
            <pc:sldMk cId="3023674171" sldId="268"/>
            <ac:spMk id="53" creationId="{51DE3FC3-BAC1-4105-9620-4FB64EDCE876}"/>
          </ac:spMkLst>
        </pc:spChg>
        <pc:spChg chg="add del">
          <ac:chgData name="Lindsay Neufer" userId="aec1c0b690217d86" providerId="LiveId" clId="{5F2121EB-5185-417E-985F-6320E59E110E}" dt="2019-07-29T02:04:30.889" v="2018" actId="26606"/>
          <ac:spMkLst>
            <pc:docMk/>
            <pc:sldMk cId="3023674171" sldId="268"/>
            <ac:spMk id="55" creationId="{CEF02B21-6D04-4A6A-B03E-CF7642D59161}"/>
          </ac:spMkLst>
        </pc:spChg>
        <pc:spChg chg="add del">
          <ac:chgData name="Lindsay Neufer" userId="aec1c0b690217d86" providerId="LiveId" clId="{5F2121EB-5185-417E-985F-6320E59E110E}" dt="2019-07-29T02:04:30.889" v="2018" actId="26606"/>
          <ac:spMkLst>
            <pc:docMk/>
            <pc:sldMk cId="3023674171" sldId="268"/>
            <ac:spMk id="57" creationId="{97E39010-823C-439A-B438-FEEDF549083C}"/>
          </ac:spMkLst>
        </pc:spChg>
        <pc:spChg chg="add del">
          <ac:chgData name="Lindsay Neufer" userId="aec1c0b690217d86" providerId="LiveId" clId="{5F2121EB-5185-417E-985F-6320E59E110E}" dt="2019-07-29T00:19:00.135" v="878" actId="26606"/>
          <ac:spMkLst>
            <pc:docMk/>
            <pc:sldMk cId="3023674171" sldId="268"/>
            <ac:spMk id="71" creationId="{44CC594A-A820-450F-B363-C19201FCFEC6}"/>
          </ac:spMkLst>
        </pc:spChg>
        <pc:spChg chg="add del">
          <ac:chgData name="Lindsay Neufer" userId="aec1c0b690217d86" providerId="LiveId" clId="{5F2121EB-5185-417E-985F-6320E59E110E}" dt="2019-07-29T00:19:00.135" v="878" actId="26606"/>
          <ac:spMkLst>
            <pc:docMk/>
            <pc:sldMk cId="3023674171" sldId="268"/>
            <ac:spMk id="73" creationId="{59FAB3DA-E9ED-4574-ABCC-378BC0FF1BBC}"/>
          </ac:spMkLst>
        </pc:spChg>
        <pc:spChg chg="add del">
          <ac:chgData name="Lindsay Neufer" userId="aec1c0b690217d86" providerId="LiveId" clId="{5F2121EB-5185-417E-985F-6320E59E110E}" dt="2019-07-29T00:19:00.135" v="878" actId="26606"/>
          <ac:spMkLst>
            <pc:docMk/>
            <pc:sldMk cId="3023674171" sldId="268"/>
            <ac:spMk id="75" creationId="{53B8D6B0-55D6-48DC-86D8-FD95D5F118AB}"/>
          </ac:spMkLst>
        </pc:spChg>
        <pc:spChg chg="add del">
          <ac:chgData name="Lindsay Neufer" userId="aec1c0b690217d86" providerId="LiveId" clId="{5F2121EB-5185-417E-985F-6320E59E110E}" dt="2019-07-29T02:04:30.889" v="2018" actId="26606"/>
          <ac:spMkLst>
            <pc:docMk/>
            <pc:sldMk cId="3023674171" sldId="268"/>
            <ac:spMk id="77" creationId="{FD745DAE-5A8A-44FA-937C-CD65CF7AE696}"/>
          </ac:spMkLst>
        </pc:spChg>
        <pc:spChg chg="add del">
          <ac:chgData name="Lindsay Neufer" userId="aec1c0b690217d86" providerId="LiveId" clId="{5F2121EB-5185-417E-985F-6320E59E110E}" dt="2019-07-29T02:04:30.889" v="2018" actId="26606"/>
          <ac:spMkLst>
            <pc:docMk/>
            <pc:sldMk cId="3023674171" sldId="268"/>
            <ac:spMk id="79" creationId="{67696AA1-B1DD-4C75-9AC1-69EE9F65FF96}"/>
          </ac:spMkLst>
        </pc:spChg>
        <pc:spChg chg="add del">
          <ac:chgData name="Lindsay Neufer" userId="aec1c0b690217d86" providerId="LiveId" clId="{5F2121EB-5185-417E-985F-6320E59E110E}" dt="2019-07-29T02:04:30.889" v="2018" actId="26606"/>
          <ac:spMkLst>
            <pc:docMk/>
            <pc:sldMk cId="3023674171" sldId="268"/>
            <ac:spMk id="3078" creationId="{90F35747-2822-4D06-BE10-CD33AC6B09C1}"/>
          </ac:spMkLst>
        </pc:spChg>
        <pc:spChg chg="add del">
          <ac:chgData name="Lindsay Neufer" userId="aec1c0b690217d86" providerId="LiveId" clId="{5F2121EB-5185-417E-985F-6320E59E110E}" dt="2019-07-29T02:04:30.889" v="2018" actId="26606"/>
          <ac:spMkLst>
            <pc:docMk/>
            <pc:sldMk cId="3023674171" sldId="268"/>
            <ac:spMk id="3079" creationId="{CC2C4466-5B1B-4361-B9D9-39ED9A8A3481}"/>
          </ac:spMkLst>
        </pc:spChg>
        <pc:picChg chg="del mod">
          <ac:chgData name="Lindsay Neufer" userId="aec1c0b690217d86" providerId="LiveId" clId="{5F2121EB-5185-417E-985F-6320E59E110E}" dt="2019-07-28T23:30:03.472" v="57" actId="478"/>
          <ac:picMkLst>
            <pc:docMk/>
            <pc:sldMk cId="3023674171" sldId="268"/>
            <ac:picMk id="8" creationId="{1DC8D53E-A809-432B-A926-541AC5B324EF}"/>
          </ac:picMkLst>
        </pc:picChg>
        <pc:picChg chg="add del mod ord modCrop">
          <ac:chgData name="Lindsay Neufer" userId="aec1c0b690217d86" providerId="LiveId" clId="{5F2121EB-5185-417E-985F-6320E59E110E}" dt="2019-07-29T00:18:30.709" v="874" actId="478"/>
          <ac:picMkLst>
            <pc:docMk/>
            <pc:sldMk cId="3023674171" sldId="268"/>
            <ac:picMk id="10" creationId="{1A3F19EE-5950-40AF-8205-63AB5B849477}"/>
          </ac:picMkLst>
        </pc:picChg>
        <pc:picChg chg="del mod ord">
          <ac:chgData name="Lindsay Neufer" userId="aec1c0b690217d86" providerId="LiveId" clId="{5F2121EB-5185-417E-985F-6320E59E110E}" dt="2019-07-28T23:45:01.850" v="185" actId="478"/>
          <ac:picMkLst>
            <pc:docMk/>
            <pc:sldMk cId="3023674171" sldId="268"/>
            <ac:picMk id="12" creationId="{2B32645A-2B6D-4DA3-9BFF-6D6D6256D907}"/>
          </ac:picMkLst>
        </pc:picChg>
        <pc:picChg chg="del mod">
          <ac:chgData name="Lindsay Neufer" userId="aec1c0b690217d86" providerId="LiveId" clId="{5F2121EB-5185-417E-985F-6320E59E110E}" dt="2019-07-28T23:42:58.014" v="158"/>
          <ac:picMkLst>
            <pc:docMk/>
            <pc:sldMk cId="3023674171" sldId="268"/>
            <ac:picMk id="14" creationId="{A03B62EA-E305-4AEC-97ED-CA0B78A055EE}"/>
          </ac:picMkLst>
        </pc:picChg>
        <pc:picChg chg="del mod">
          <ac:chgData name="Lindsay Neufer" userId="aec1c0b690217d86" providerId="LiveId" clId="{5F2121EB-5185-417E-985F-6320E59E110E}" dt="2019-07-28T23:29:12.297" v="49" actId="478"/>
          <ac:picMkLst>
            <pc:docMk/>
            <pc:sldMk cId="3023674171" sldId="268"/>
            <ac:picMk id="16" creationId="{48C4A861-5143-405C-85A2-4C2C3B2DD7B3}"/>
          </ac:picMkLst>
        </pc:picChg>
        <pc:picChg chg="add del mod ord modCrop">
          <ac:chgData name="Lindsay Neufer" userId="aec1c0b690217d86" providerId="LiveId" clId="{5F2121EB-5185-417E-985F-6320E59E110E}" dt="2019-07-29T00:18:52.834" v="876" actId="478"/>
          <ac:picMkLst>
            <pc:docMk/>
            <pc:sldMk cId="3023674171" sldId="268"/>
            <ac:picMk id="17" creationId="{DE69B929-057C-4013-978F-0FA9E02F7977}"/>
          </ac:picMkLst>
        </pc:picChg>
        <pc:picChg chg="del mod">
          <ac:chgData name="Lindsay Neufer" userId="aec1c0b690217d86" providerId="LiveId" clId="{5F2121EB-5185-417E-985F-6320E59E110E}" dt="2019-07-28T23:41:57.475" v="143" actId="478"/>
          <ac:picMkLst>
            <pc:docMk/>
            <pc:sldMk cId="3023674171" sldId="268"/>
            <ac:picMk id="18" creationId="{1A3692AD-9F1C-4136-A649-2949700E9F9E}"/>
          </ac:picMkLst>
        </pc:picChg>
        <pc:picChg chg="add del mod ord modCrop">
          <ac:chgData name="Lindsay Neufer" userId="aec1c0b690217d86" providerId="LiveId" clId="{5F2121EB-5185-417E-985F-6320E59E110E}" dt="2019-07-29T00:17:59.800" v="867" actId="478"/>
          <ac:picMkLst>
            <pc:docMk/>
            <pc:sldMk cId="3023674171" sldId="268"/>
            <ac:picMk id="19" creationId="{F086C4DB-7868-4B6D-ACB0-F6C4A393E6E5}"/>
          </ac:picMkLst>
        </pc:picChg>
        <pc:picChg chg="del mod">
          <ac:chgData name="Lindsay Neufer" userId="aec1c0b690217d86" providerId="LiveId" clId="{5F2121EB-5185-417E-985F-6320E59E110E}" dt="2019-07-28T23:30:42.203" v="61" actId="478"/>
          <ac:picMkLst>
            <pc:docMk/>
            <pc:sldMk cId="3023674171" sldId="268"/>
            <ac:picMk id="22" creationId="{69C45642-3099-43C3-89BF-9B85776058F1}"/>
          </ac:picMkLst>
        </pc:picChg>
        <pc:picChg chg="del mod">
          <ac:chgData name="Lindsay Neufer" userId="aec1c0b690217d86" providerId="LiveId" clId="{5F2121EB-5185-417E-985F-6320E59E110E}" dt="2019-07-28T23:37:48.664" v="84"/>
          <ac:picMkLst>
            <pc:docMk/>
            <pc:sldMk cId="3023674171" sldId="268"/>
            <ac:picMk id="26" creationId="{E806FB9D-E59E-4F4C-8D2B-36F71114E254}"/>
          </ac:picMkLst>
        </pc:picChg>
        <pc:picChg chg="add mod">
          <ac:chgData name="Lindsay Neufer" userId="aec1c0b690217d86" providerId="LiveId" clId="{5F2121EB-5185-417E-985F-6320E59E110E}" dt="2019-07-29T02:04:30.889" v="2018" actId="26606"/>
          <ac:picMkLst>
            <pc:docMk/>
            <pc:sldMk cId="3023674171" sldId="268"/>
            <ac:picMk id="3074" creationId="{031FE031-724F-403C-A48D-D4AB42A6E908}"/>
          </ac:picMkLst>
        </pc:picChg>
        <pc:picChg chg="add mod">
          <ac:chgData name="Lindsay Neufer" userId="aec1c0b690217d86" providerId="LiveId" clId="{5F2121EB-5185-417E-985F-6320E59E110E}" dt="2019-07-29T02:04:30.889" v="2018" actId="26606"/>
          <ac:picMkLst>
            <pc:docMk/>
            <pc:sldMk cId="3023674171" sldId="268"/>
            <ac:picMk id="3076" creationId="{39B0EDCB-7712-49BD-AF0D-D8E039FC9F95}"/>
          </ac:picMkLst>
        </pc:picChg>
        <pc:cxnChg chg="add del">
          <ac:chgData name="Lindsay Neufer" userId="aec1c0b690217d86" providerId="LiveId" clId="{5F2121EB-5185-417E-985F-6320E59E110E}" dt="2019-07-28T23:48:05.024" v="215" actId="26606"/>
          <ac:cxnSpMkLst>
            <pc:docMk/>
            <pc:sldMk cId="3023674171" sldId="268"/>
            <ac:cxnSpMk id="38" creationId="{03EBB925-FEC3-4CD5-9271-3D75EBB53262}"/>
          </ac:cxnSpMkLst>
        </pc:cxnChg>
      </pc:sldChg>
      <pc:sldChg chg="addSp delSp modSp del mod ord setBg delDesignElem">
        <pc:chgData name="Lindsay Neufer" userId="aec1c0b690217d86" providerId="LiveId" clId="{5F2121EB-5185-417E-985F-6320E59E110E}" dt="2019-07-29T02:10:15.661" v="2123" actId="2696"/>
        <pc:sldMkLst>
          <pc:docMk/>
          <pc:sldMk cId="851615124" sldId="269"/>
        </pc:sldMkLst>
        <pc:spChg chg="add mod">
          <ac:chgData name="Lindsay Neufer" userId="aec1c0b690217d86" providerId="LiveId" clId="{5F2121EB-5185-417E-985F-6320E59E110E}" dt="2019-07-29T02:09:04.750" v="2121" actId="26606"/>
          <ac:spMkLst>
            <pc:docMk/>
            <pc:sldMk cId="851615124" sldId="269"/>
            <ac:spMk id="2" creationId="{8AAD0716-88B5-4232-B0F7-D6FAA329CBA5}"/>
          </ac:spMkLst>
        </pc:spChg>
        <pc:spChg chg="add mod">
          <ac:chgData name="Lindsay Neufer" userId="aec1c0b690217d86" providerId="LiveId" clId="{5F2121EB-5185-417E-985F-6320E59E110E}" dt="2019-07-29T02:10:02.377" v="2122" actId="20577"/>
          <ac:spMkLst>
            <pc:docMk/>
            <pc:sldMk cId="851615124" sldId="269"/>
            <ac:spMk id="3" creationId="{7C314DB0-4427-4335-A32C-98277B6B882F}"/>
          </ac:spMkLst>
        </pc:spChg>
        <pc:spChg chg="add del">
          <ac:chgData name="Lindsay Neufer" userId="aec1c0b690217d86" providerId="LiveId" clId="{5F2121EB-5185-417E-985F-6320E59E110E}" dt="2019-07-28T23:38:37.871" v="94" actId="26606"/>
          <ac:spMkLst>
            <pc:docMk/>
            <pc:sldMk cId="851615124" sldId="269"/>
            <ac:spMk id="12" creationId="{9527FCEA-6143-4C5E-8C45-8AC9237ADE89}"/>
          </ac:spMkLst>
        </pc:spChg>
        <pc:spChg chg="add del">
          <ac:chgData name="Lindsay Neufer" userId="aec1c0b690217d86" providerId="LiveId" clId="{5F2121EB-5185-417E-985F-6320E59E110E}" dt="2019-07-28T23:38:37.871" v="94" actId="26606"/>
          <ac:spMkLst>
            <pc:docMk/>
            <pc:sldMk cId="851615124" sldId="269"/>
            <ac:spMk id="13" creationId="{1A9F23AD-7A55-49F3-A3EC-743F47F36B0E}"/>
          </ac:spMkLst>
        </pc:spChg>
        <pc:spChg chg="add del">
          <ac:chgData name="Lindsay Neufer" userId="aec1c0b690217d86" providerId="LiveId" clId="{5F2121EB-5185-417E-985F-6320E59E110E}" dt="2019-07-28T23:38:37.871" v="94" actId="26606"/>
          <ac:spMkLst>
            <pc:docMk/>
            <pc:sldMk cId="851615124" sldId="269"/>
            <ac:spMk id="14" creationId="{D7D9F91F-72C9-4DB9-ABD0-A8180D8262D5}"/>
          </ac:spMkLst>
        </pc:spChg>
        <pc:spChg chg="add del">
          <ac:chgData name="Lindsay Neufer" userId="aec1c0b690217d86" providerId="LiveId" clId="{5F2121EB-5185-417E-985F-6320E59E110E}" dt="2019-07-28T23:39:52.005" v="106" actId="26606"/>
          <ac:spMkLst>
            <pc:docMk/>
            <pc:sldMk cId="851615124" sldId="269"/>
            <ac:spMk id="16" creationId="{9527FCEA-6143-4C5E-8C45-8AC9237ADE89}"/>
          </ac:spMkLst>
        </pc:spChg>
        <pc:spChg chg="add del">
          <ac:chgData name="Lindsay Neufer" userId="aec1c0b690217d86" providerId="LiveId" clId="{5F2121EB-5185-417E-985F-6320E59E110E}" dt="2019-07-28T23:39:52.005" v="106" actId="26606"/>
          <ac:spMkLst>
            <pc:docMk/>
            <pc:sldMk cId="851615124" sldId="269"/>
            <ac:spMk id="18" creationId="{1A9F23AD-7A55-49F3-A3EC-743F47F36B0E}"/>
          </ac:spMkLst>
        </pc:spChg>
        <pc:spChg chg="add del">
          <ac:chgData name="Lindsay Neufer" userId="aec1c0b690217d86" providerId="LiveId" clId="{5F2121EB-5185-417E-985F-6320E59E110E}" dt="2019-07-28T23:39:52.005" v="106" actId="26606"/>
          <ac:spMkLst>
            <pc:docMk/>
            <pc:sldMk cId="851615124" sldId="269"/>
            <ac:spMk id="20" creationId="{D7D9F91F-72C9-4DB9-ABD0-A8180D8262D5}"/>
          </ac:spMkLst>
        </pc:spChg>
        <pc:spChg chg="add del">
          <ac:chgData name="Lindsay Neufer" userId="aec1c0b690217d86" providerId="LiveId" clId="{5F2121EB-5185-417E-985F-6320E59E110E}" dt="2019-07-28T23:38:37.871" v="94" actId="26606"/>
          <ac:spMkLst>
            <pc:docMk/>
            <pc:sldMk cId="851615124" sldId="269"/>
            <ac:spMk id="21" creationId="{BE016956-CE9F-4946-8834-A8BC3529D0F6}"/>
          </ac:spMkLst>
        </pc:spChg>
        <pc:spChg chg="add del">
          <ac:chgData name="Lindsay Neufer" userId="aec1c0b690217d86" providerId="LiveId" clId="{5F2121EB-5185-417E-985F-6320E59E110E}" dt="2019-07-28T23:39:52.005" v="106" actId="26606"/>
          <ac:spMkLst>
            <pc:docMk/>
            <pc:sldMk cId="851615124" sldId="269"/>
            <ac:spMk id="22" creationId="{BE016956-CE9F-4946-8834-A8BC3529D0F6}"/>
          </ac:spMkLst>
        </pc:spChg>
        <pc:spChg chg="add del">
          <ac:chgData name="Lindsay Neufer" userId="aec1c0b690217d86" providerId="LiveId" clId="{5F2121EB-5185-417E-985F-6320E59E110E}" dt="2019-07-28T23:39:33.287" v="100"/>
          <ac:spMkLst>
            <pc:docMk/>
            <pc:sldMk cId="851615124" sldId="269"/>
            <ac:spMk id="23" creationId="{799448F2-0E5B-42DA-B2D1-11A14E947BD4}"/>
          </ac:spMkLst>
        </pc:spChg>
        <pc:spChg chg="add del">
          <ac:chgData name="Lindsay Neufer" userId="aec1c0b690217d86" providerId="LiveId" clId="{5F2121EB-5185-417E-985F-6320E59E110E}" dt="2019-07-28T23:39:33.287" v="100"/>
          <ac:spMkLst>
            <pc:docMk/>
            <pc:sldMk cId="851615124" sldId="269"/>
            <ac:spMk id="25" creationId="{4E8A7552-20E1-4F34-ADAB-C1DB6634D47E}"/>
          </ac:spMkLst>
        </pc:spChg>
        <pc:spChg chg="add del">
          <ac:chgData name="Lindsay Neufer" userId="aec1c0b690217d86" providerId="LiveId" clId="{5F2121EB-5185-417E-985F-6320E59E110E}" dt="2019-07-28T23:45:24.273" v="193"/>
          <ac:spMkLst>
            <pc:docMk/>
            <pc:sldMk cId="851615124" sldId="269"/>
            <ac:spMk id="30" creationId="{799448F2-0E5B-42DA-B2D1-11A14E947BD4}"/>
          </ac:spMkLst>
        </pc:spChg>
        <pc:spChg chg="add del">
          <ac:chgData name="Lindsay Neufer" userId="aec1c0b690217d86" providerId="LiveId" clId="{5F2121EB-5185-417E-985F-6320E59E110E}" dt="2019-07-28T23:39:54.849" v="110" actId="26606"/>
          <ac:spMkLst>
            <pc:docMk/>
            <pc:sldMk cId="851615124" sldId="269"/>
            <ac:spMk id="31" creationId="{AA3CC463-F933-4AC4-86E1-5AC14B0C3163}"/>
          </ac:spMkLst>
        </pc:spChg>
        <pc:spChg chg="add del">
          <ac:chgData name="Lindsay Neufer" userId="aec1c0b690217d86" providerId="LiveId" clId="{5F2121EB-5185-417E-985F-6320E59E110E}" dt="2019-07-28T23:39:54.849" v="110" actId="26606"/>
          <ac:spMkLst>
            <pc:docMk/>
            <pc:sldMk cId="851615124" sldId="269"/>
            <ac:spMk id="32" creationId="{6025D2DB-A12A-44DB-B00E-F4D622329EDD}"/>
          </ac:spMkLst>
        </pc:spChg>
        <pc:spChg chg="add del">
          <ac:chgData name="Lindsay Neufer" userId="aec1c0b690217d86" providerId="LiveId" clId="{5F2121EB-5185-417E-985F-6320E59E110E}" dt="2019-07-28T23:39:54.849" v="110" actId="26606"/>
          <ac:spMkLst>
            <pc:docMk/>
            <pc:sldMk cId="851615124" sldId="269"/>
            <ac:spMk id="33" creationId="{CE7E7877-F64E-4EEA-B778-138031EFF874}"/>
          </ac:spMkLst>
        </pc:spChg>
        <pc:spChg chg="add del">
          <ac:chgData name="Lindsay Neufer" userId="aec1c0b690217d86" providerId="LiveId" clId="{5F2121EB-5185-417E-985F-6320E59E110E}" dt="2019-07-28T23:39:54.849" v="110" actId="26606"/>
          <ac:spMkLst>
            <pc:docMk/>
            <pc:sldMk cId="851615124" sldId="269"/>
            <ac:spMk id="34" creationId="{7DD6C4F3-70FD-4F13-919C-702EE4886499}"/>
          </ac:spMkLst>
        </pc:spChg>
        <pc:spChg chg="add del">
          <ac:chgData name="Lindsay Neufer" userId="aec1c0b690217d86" providerId="LiveId" clId="{5F2121EB-5185-417E-985F-6320E59E110E}" dt="2019-07-28T23:45:24.273" v="193"/>
          <ac:spMkLst>
            <pc:docMk/>
            <pc:sldMk cId="851615124" sldId="269"/>
            <ac:spMk id="35" creationId="{4E8A7552-20E1-4F34-ADAB-C1DB6634D47E}"/>
          </ac:spMkLst>
        </pc:spChg>
        <pc:spChg chg="add del">
          <ac:chgData name="Lindsay Neufer" userId="aec1c0b690217d86" providerId="LiveId" clId="{5F2121EB-5185-417E-985F-6320E59E110E}" dt="2019-07-28T23:40:13.278" v="124"/>
          <ac:spMkLst>
            <pc:docMk/>
            <pc:sldMk cId="851615124" sldId="269"/>
            <ac:spMk id="36" creationId="{799448F2-0E5B-42DA-B2D1-11A14E947BD4}"/>
          </ac:spMkLst>
        </pc:spChg>
        <pc:spChg chg="add del">
          <ac:chgData name="Lindsay Neufer" userId="aec1c0b690217d86" providerId="LiveId" clId="{5F2121EB-5185-417E-985F-6320E59E110E}" dt="2019-07-28T23:40:13.278" v="124"/>
          <ac:spMkLst>
            <pc:docMk/>
            <pc:sldMk cId="851615124" sldId="269"/>
            <ac:spMk id="37" creationId="{4E8A7552-20E1-4F34-ADAB-C1DB6634D47E}"/>
          </ac:spMkLst>
        </pc:spChg>
        <pc:spChg chg="add del">
          <ac:chgData name="Lindsay Neufer" userId="aec1c0b690217d86" providerId="LiveId" clId="{5F2121EB-5185-417E-985F-6320E59E110E}" dt="2019-07-29T02:09:04.750" v="2121" actId="26606"/>
          <ac:spMkLst>
            <pc:docMk/>
            <pc:sldMk cId="851615124" sldId="269"/>
            <ac:spMk id="38" creationId="{4E4490D0-3672-446A-AC12-B4830333BDDD}"/>
          </ac:spMkLst>
        </pc:spChg>
        <pc:spChg chg="add del">
          <ac:chgData name="Lindsay Neufer" userId="aec1c0b690217d86" providerId="LiveId" clId="{5F2121EB-5185-417E-985F-6320E59E110E}" dt="2019-07-29T02:09:04.750" v="2121" actId="26606"/>
          <ac:spMkLst>
            <pc:docMk/>
            <pc:sldMk cId="851615124" sldId="269"/>
            <ac:spMk id="39" creationId="{39CB82C2-DF65-4EC1-8280-F201D50F570B}"/>
          </ac:spMkLst>
        </pc:spChg>
        <pc:spChg chg="add del">
          <ac:chgData name="Lindsay Neufer" userId="aec1c0b690217d86" providerId="LiveId" clId="{5F2121EB-5185-417E-985F-6320E59E110E}" dt="2019-07-29T02:09:04.750" v="2121" actId="26606"/>
          <ac:spMkLst>
            <pc:docMk/>
            <pc:sldMk cId="851615124" sldId="269"/>
            <ac:spMk id="41" creationId="{C4AAA502-5435-489E-9538-3A40E6C71461}"/>
          </ac:spMkLst>
        </pc:spChg>
        <pc:spChg chg="add del">
          <ac:chgData name="Lindsay Neufer" userId="aec1c0b690217d86" providerId="LiveId" clId="{5F2121EB-5185-417E-985F-6320E59E110E}" dt="2019-07-29T02:09:04.750" v="2121" actId="26606"/>
          <ac:spMkLst>
            <pc:docMk/>
            <pc:sldMk cId="851615124" sldId="269"/>
            <ac:spMk id="43" creationId="{DE42378B-2E28-4810-8421-7A473A40E376}"/>
          </ac:spMkLst>
        </pc:spChg>
        <pc:spChg chg="add del">
          <ac:chgData name="Lindsay Neufer" userId="aec1c0b690217d86" providerId="LiveId" clId="{5F2121EB-5185-417E-985F-6320E59E110E}" dt="2019-07-29T02:09:04.750" v="2121" actId="26606"/>
          <ac:spMkLst>
            <pc:docMk/>
            <pc:sldMk cId="851615124" sldId="269"/>
            <ac:spMk id="44" creationId="{0D91DD17-237F-4811-BC0E-128EB1BD7CFE}"/>
          </ac:spMkLst>
        </pc:spChg>
        <pc:spChg chg="add del">
          <ac:chgData name="Lindsay Neufer" userId="aec1c0b690217d86" providerId="LiveId" clId="{5F2121EB-5185-417E-985F-6320E59E110E}" dt="2019-07-29T02:09:02.835" v="2118" actId="26606"/>
          <ac:spMkLst>
            <pc:docMk/>
            <pc:sldMk cId="851615124" sldId="269"/>
            <ac:spMk id="49" creationId="{7D379150-F6B4-45C8-BE10-6B278AD400EB}"/>
          </ac:spMkLst>
        </pc:spChg>
        <pc:spChg chg="add del">
          <ac:chgData name="Lindsay Neufer" userId="aec1c0b690217d86" providerId="LiveId" clId="{5F2121EB-5185-417E-985F-6320E59E110E}" dt="2019-07-29T02:09:02.835" v="2118" actId="26606"/>
          <ac:spMkLst>
            <pc:docMk/>
            <pc:sldMk cId="851615124" sldId="269"/>
            <ac:spMk id="51" creationId="{5FFCF544-A370-4A5D-A95F-CA6E0E7191E6}"/>
          </ac:spMkLst>
        </pc:spChg>
        <pc:spChg chg="add del">
          <ac:chgData name="Lindsay Neufer" userId="aec1c0b690217d86" providerId="LiveId" clId="{5F2121EB-5185-417E-985F-6320E59E110E}" dt="2019-07-29T02:09:02.835" v="2118" actId="26606"/>
          <ac:spMkLst>
            <pc:docMk/>
            <pc:sldMk cId="851615124" sldId="269"/>
            <ac:spMk id="55" creationId="{44CC594A-A820-450F-B363-C19201FCFEC6}"/>
          </ac:spMkLst>
        </pc:spChg>
        <pc:spChg chg="add del">
          <ac:chgData name="Lindsay Neufer" userId="aec1c0b690217d86" providerId="LiveId" clId="{5F2121EB-5185-417E-985F-6320E59E110E}" dt="2019-07-29T02:09:02.835" v="2118" actId="26606"/>
          <ac:spMkLst>
            <pc:docMk/>
            <pc:sldMk cId="851615124" sldId="269"/>
            <ac:spMk id="57" creationId="{59FAB3DA-E9ED-4574-ABCC-378BC0FF1BBC}"/>
          </ac:spMkLst>
        </pc:spChg>
        <pc:spChg chg="add del">
          <ac:chgData name="Lindsay Neufer" userId="aec1c0b690217d86" providerId="LiveId" clId="{5F2121EB-5185-417E-985F-6320E59E110E}" dt="2019-07-29T02:09:02.835" v="2118" actId="26606"/>
          <ac:spMkLst>
            <pc:docMk/>
            <pc:sldMk cId="851615124" sldId="269"/>
            <ac:spMk id="59" creationId="{53B8D6B0-55D6-48DC-86D8-FD95D5F118AB}"/>
          </ac:spMkLst>
        </pc:spChg>
        <pc:spChg chg="add del">
          <ac:chgData name="Lindsay Neufer" userId="aec1c0b690217d86" providerId="LiveId" clId="{5F2121EB-5185-417E-985F-6320E59E110E}" dt="2019-07-29T02:09:04.697" v="2120" actId="26606"/>
          <ac:spMkLst>
            <pc:docMk/>
            <pc:sldMk cId="851615124" sldId="269"/>
            <ac:spMk id="61" creationId="{17FC539C-B783-4B03-9F9E-D13430F3F64F}"/>
          </ac:spMkLst>
        </pc:spChg>
        <pc:spChg chg="add del">
          <ac:chgData name="Lindsay Neufer" userId="aec1c0b690217d86" providerId="LiveId" clId="{5F2121EB-5185-417E-985F-6320E59E110E}" dt="2019-07-29T02:09:04.697" v="2120" actId="26606"/>
          <ac:spMkLst>
            <pc:docMk/>
            <pc:sldMk cId="851615124" sldId="269"/>
            <ac:spMk id="62" creationId="{7D379150-F6B4-45C8-BE10-6B278AD400EB}"/>
          </ac:spMkLst>
        </pc:spChg>
        <pc:spChg chg="add del">
          <ac:chgData name="Lindsay Neufer" userId="aec1c0b690217d86" providerId="LiveId" clId="{5F2121EB-5185-417E-985F-6320E59E110E}" dt="2019-07-29T02:09:04.697" v="2120" actId="26606"/>
          <ac:spMkLst>
            <pc:docMk/>
            <pc:sldMk cId="851615124" sldId="269"/>
            <ac:spMk id="63" creationId="{5FFCF544-A370-4A5D-A95F-CA6E0E7191E6}"/>
          </ac:spMkLst>
        </pc:spChg>
        <pc:spChg chg="add del">
          <ac:chgData name="Lindsay Neufer" userId="aec1c0b690217d86" providerId="LiveId" clId="{5F2121EB-5185-417E-985F-6320E59E110E}" dt="2019-07-29T02:09:04.697" v="2120" actId="26606"/>
          <ac:spMkLst>
            <pc:docMk/>
            <pc:sldMk cId="851615124" sldId="269"/>
            <ac:spMk id="65" creationId="{284B70D5-875B-433D-BDBD-1522A85D6C1D}"/>
          </ac:spMkLst>
        </pc:spChg>
        <pc:spChg chg="add del">
          <ac:chgData name="Lindsay Neufer" userId="aec1c0b690217d86" providerId="LiveId" clId="{5F2121EB-5185-417E-985F-6320E59E110E}" dt="2019-07-29T02:09:04.697" v="2120" actId="26606"/>
          <ac:spMkLst>
            <pc:docMk/>
            <pc:sldMk cId="851615124" sldId="269"/>
            <ac:spMk id="67" creationId="{1E299956-A9E7-4FC1-A0B1-D590CA9730E8}"/>
          </ac:spMkLst>
        </pc:spChg>
        <pc:spChg chg="add">
          <ac:chgData name="Lindsay Neufer" userId="aec1c0b690217d86" providerId="LiveId" clId="{5F2121EB-5185-417E-985F-6320E59E110E}" dt="2019-07-29T02:09:04.750" v="2121" actId="26606"/>
          <ac:spMkLst>
            <pc:docMk/>
            <pc:sldMk cId="851615124" sldId="269"/>
            <ac:spMk id="69" creationId="{7D379150-F6B4-45C8-BE10-6B278AD400EB}"/>
          </ac:spMkLst>
        </pc:spChg>
        <pc:spChg chg="add">
          <ac:chgData name="Lindsay Neufer" userId="aec1c0b690217d86" providerId="LiveId" clId="{5F2121EB-5185-417E-985F-6320E59E110E}" dt="2019-07-29T02:09:04.750" v="2121" actId="26606"/>
          <ac:spMkLst>
            <pc:docMk/>
            <pc:sldMk cId="851615124" sldId="269"/>
            <ac:spMk id="70" creationId="{5FFCF544-A370-4A5D-A95F-CA6E0E7191E6}"/>
          </ac:spMkLst>
        </pc:spChg>
        <pc:spChg chg="add">
          <ac:chgData name="Lindsay Neufer" userId="aec1c0b690217d86" providerId="LiveId" clId="{5F2121EB-5185-417E-985F-6320E59E110E}" dt="2019-07-29T02:09:04.750" v="2121" actId="26606"/>
          <ac:spMkLst>
            <pc:docMk/>
            <pc:sldMk cId="851615124" sldId="269"/>
            <ac:spMk id="72" creationId="{44CC594A-A820-450F-B363-C19201FCFEC6}"/>
          </ac:spMkLst>
        </pc:spChg>
        <pc:spChg chg="add">
          <ac:chgData name="Lindsay Neufer" userId="aec1c0b690217d86" providerId="LiveId" clId="{5F2121EB-5185-417E-985F-6320E59E110E}" dt="2019-07-29T02:09:04.750" v="2121" actId="26606"/>
          <ac:spMkLst>
            <pc:docMk/>
            <pc:sldMk cId="851615124" sldId="269"/>
            <ac:spMk id="73" creationId="{59FAB3DA-E9ED-4574-ABCC-378BC0FF1BBC}"/>
          </ac:spMkLst>
        </pc:spChg>
        <pc:spChg chg="add">
          <ac:chgData name="Lindsay Neufer" userId="aec1c0b690217d86" providerId="LiveId" clId="{5F2121EB-5185-417E-985F-6320E59E110E}" dt="2019-07-29T02:09:04.750" v="2121" actId="26606"/>
          <ac:spMkLst>
            <pc:docMk/>
            <pc:sldMk cId="851615124" sldId="269"/>
            <ac:spMk id="74" creationId="{53B8D6B0-55D6-48DC-86D8-FD95D5F118AB}"/>
          </ac:spMkLst>
        </pc:spChg>
        <pc:picChg chg="del mod ord">
          <ac:chgData name="Lindsay Neufer" userId="aec1c0b690217d86" providerId="LiveId" clId="{5F2121EB-5185-417E-985F-6320E59E110E}" dt="2019-07-28T23:42:02.904" v="145"/>
          <ac:picMkLst>
            <pc:docMk/>
            <pc:sldMk cId="851615124" sldId="269"/>
            <ac:picMk id="4" creationId="{447BBD1E-9BFA-4371-9257-306DA19029DA}"/>
          </ac:picMkLst>
        </pc:picChg>
        <pc:picChg chg="del mod ord">
          <ac:chgData name="Lindsay Neufer" userId="aec1c0b690217d86" providerId="LiveId" clId="{5F2121EB-5185-417E-985F-6320E59E110E}" dt="2019-07-28T23:41:53.730" v="141"/>
          <ac:picMkLst>
            <pc:docMk/>
            <pc:sldMk cId="851615124" sldId="269"/>
            <ac:picMk id="6" creationId="{526844D2-F326-4008-A1CD-0D58879EC226}"/>
          </ac:picMkLst>
        </pc:picChg>
        <pc:picChg chg="del mod ord">
          <ac:chgData name="Lindsay Neufer" userId="aec1c0b690217d86" providerId="LiveId" clId="{5F2121EB-5185-417E-985F-6320E59E110E}" dt="2019-07-28T23:37:27.946" v="82"/>
          <ac:picMkLst>
            <pc:docMk/>
            <pc:sldMk cId="851615124" sldId="269"/>
            <ac:picMk id="8" creationId="{B0057421-BC4E-46AF-ADD2-AA4396A13407}"/>
          </ac:picMkLst>
        </pc:picChg>
        <pc:picChg chg="mod ord modCrop">
          <ac:chgData name="Lindsay Neufer" userId="aec1c0b690217d86" providerId="LiveId" clId="{5F2121EB-5185-417E-985F-6320E59E110E}" dt="2019-07-29T02:09:04.750" v="2121" actId="26606"/>
          <ac:picMkLst>
            <pc:docMk/>
            <pc:sldMk cId="851615124" sldId="269"/>
            <ac:picMk id="10" creationId="{90D4A54E-0480-4B9A-8286-A6E094865821}"/>
          </ac:picMkLst>
        </pc:picChg>
        <pc:cxnChg chg="add del">
          <ac:chgData name="Lindsay Neufer" userId="aec1c0b690217d86" providerId="LiveId" clId="{5F2121EB-5185-417E-985F-6320E59E110E}" dt="2019-07-28T23:36:42.476" v="79" actId="26606"/>
          <ac:cxnSpMkLst>
            <pc:docMk/>
            <pc:sldMk cId="851615124" sldId="269"/>
            <ac:cxnSpMk id="15" creationId="{91B6081D-D3E8-4209-B85B-EB1C655A6272}"/>
          </ac:cxnSpMkLst>
        </pc:cxnChg>
        <pc:cxnChg chg="add del">
          <ac:chgData name="Lindsay Neufer" userId="aec1c0b690217d86" providerId="LiveId" clId="{5F2121EB-5185-417E-985F-6320E59E110E}" dt="2019-07-28T23:36:42.476" v="79" actId="26606"/>
          <ac:cxnSpMkLst>
            <pc:docMk/>
            <pc:sldMk cId="851615124" sldId="269"/>
            <ac:cxnSpMk id="17" creationId="{28CA55E4-1295-45C8-BA05-5A9E705B749A}"/>
          </ac:cxnSpMkLst>
        </pc:cxnChg>
        <pc:cxnChg chg="add del">
          <ac:chgData name="Lindsay Neufer" userId="aec1c0b690217d86" providerId="LiveId" clId="{5F2121EB-5185-417E-985F-6320E59E110E}" dt="2019-07-28T23:36:42.476" v="79" actId="26606"/>
          <ac:cxnSpMkLst>
            <pc:docMk/>
            <pc:sldMk cId="851615124" sldId="269"/>
            <ac:cxnSpMk id="19" creationId="{08C5794E-A9A1-4A23-AF68-C79A7822334C}"/>
          </ac:cxnSpMkLst>
        </pc:cxnChg>
        <pc:cxnChg chg="add del">
          <ac:chgData name="Lindsay Neufer" userId="aec1c0b690217d86" providerId="LiveId" clId="{5F2121EB-5185-417E-985F-6320E59E110E}" dt="2019-07-28T23:38:19.823" v="89"/>
          <ac:cxnSpMkLst>
            <pc:docMk/>
            <pc:sldMk cId="851615124" sldId="269"/>
            <ac:cxnSpMk id="24" creationId="{91B6081D-D3E8-4209-B85B-EB1C655A6272}"/>
          </ac:cxnSpMkLst>
        </pc:cxnChg>
        <pc:cxnChg chg="add del">
          <ac:chgData name="Lindsay Neufer" userId="aec1c0b690217d86" providerId="LiveId" clId="{5F2121EB-5185-417E-985F-6320E59E110E}" dt="2019-07-28T23:38:19.823" v="89"/>
          <ac:cxnSpMkLst>
            <pc:docMk/>
            <pc:sldMk cId="851615124" sldId="269"/>
            <ac:cxnSpMk id="26" creationId="{28CA55E4-1295-45C8-BA05-5A9E705B749A}"/>
          </ac:cxnSpMkLst>
        </pc:cxnChg>
        <pc:cxnChg chg="add del">
          <ac:chgData name="Lindsay Neufer" userId="aec1c0b690217d86" providerId="LiveId" clId="{5F2121EB-5185-417E-985F-6320E59E110E}" dt="2019-07-28T23:39:52.829" v="108" actId="26606"/>
          <ac:cxnSpMkLst>
            <pc:docMk/>
            <pc:sldMk cId="851615124" sldId="269"/>
            <ac:cxnSpMk id="27" creationId="{DCD67800-37AC-4E14-89B0-F79DCB3FB86D}"/>
          </ac:cxnSpMkLst>
        </pc:cxnChg>
        <pc:cxnChg chg="add del">
          <ac:chgData name="Lindsay Neufer" userId="aec1c0b690217d86" providerId="LiveId" clId="{5F2121EB-5185-417E-985F-6320E59E110E}" dt="2019-07-28T23:38:19.823" v="89"/>
          <ac:cxnSpMkLst>
            <pc:docMk/>
            <pc:sldMk cId="851615124" sldId="269"/>
            <ac:cxnSpMk id="28" creationId="{08C5794E-A9A1-4A23-AF68-C79A7822334C}"/>
          </ac:cxnSpMkLst>
        </pc:cxnChg>
        <pc:cxnChg chg="add del">
          <ac:chgData name="Lindsay Neufer" userId="aec1c0b690217d86" providerId="LiveId" clId="{5F2121EB-5185-417E-985F-6320E59E110E}" dt="2019-07-28T23:39:52.829" v="108" actId="26606"/>
          <ac:cxnSpMkLst>
            <pc:docMk/>
            <pc:sldMk cId="851615124" sldId="269"/>
            <ac:cxnSpMk id="29" creationId="{20F1788F-A5AE-4188-8274-F7F2E3833ECD}"/>
          </ac:cxnSpMkLst>
        </pc:cxnChg>
        <pc:cxnChg chg="add del">
          <ac:chgData name="Lindsay Neufer" userId="aec1c0b690217d86" providerId="LiveId" clId="{5F2121EB-5185-417E-985F-6320E59E110E}" dt="2019-07-29T02:09:04.750" v="2121" actId="26606"/>
          <ac:cxnSpMkLst>
            <pc:docMk/>
            <pc:sldMk cId="851615124" sldId="269"/>
            <ac:cxnSpMk id="40" creationId="{7E1D4427-852B-4B37-8E76-0E9F1810BA2A}"/>
          </ac:cxnSpMkLst>
        </pc:cxnChg>
        <pc:cxnChg chg="add del">
          <ac:chgData name="Lindsay Neufer" userId="aec1c0b690217d86" providerId="LiveId" clId="{5F2121EB-5185-417E-985F-6320E59E110E}" dt="2019-07-29T02:09:04.750" v="2121" actId="26606"/>
          <ac:cxnSpMkLst>
            <pc:docMk/>
            <pc:sldMk cId="851615124" sldId="269"/>
            <ac:cxnSpMk id="42" creationId="{C9AC0290-4702-4519-B0F4-C2A46880997B}"/>
          </ac:cxnSpMkLst>
        </pc:cxnChg>
        <pc:cxnChg chg="add del">
          <ac:chgData name="Lindsay Neufer" userId="aec1c0b690217d86" providerId="LiveId" clId="{5F2121EB-5185-417E-985F-6320E59E110E}" dt="2019-07-29T02:09:02.835" v="2118" actId="26606"/>
          <ac:cxnSpMkLst>
            <pc:docMk/>
            <pc:sldMk cId="851615124" sldId="269"/>
            <ac:cxnSpMk id="53" creationId="{6EEB3B97-A638-498B-8083-54191CE71E01}"/>
          </ac:cxnSpMkLst>
        </pc:cxnChg>
        <pc:cxnChg chg="add del">
          <ac:chgData name="Lindsay Neufer" userId="aec1c0b690217d86" providerId="LiveId" clId="{5F2121EB-5185-417E-985F-6320E59E110E}" dt="2019-07-29T02:09:04.697" v="2120" actId="26606"/>
          <ac:cxnSpMkLst>
            <pc:docMk/>
            <pc:sldMk cId="851615124" sldId="269"/>
            <ac:cxnSpMk id="64" creationId="{6EEB3B97-A638-498B-8083-54191CE71E01}"/>
          </ac:cxnSpMkLst>
        </pc:cxnChg>
        <pc:cxnChg chg="add del">
          <ac:chgData name="Lindsay Neufer" userId="aec1c0b690217d86" providerId="LiveId" clId="{5F2121EB-5185-417E-985F-6320E59E110E}" dt="2019-07-29T02:09:04.697" v="2120" actId="26606"/>
          <ac:cxnSpMkLst>
            <pc:docMk/>
            <pc:sldMk cId="851615124" sldId="269"/>
            <ac:cxnSpMk id="66" creationId="{C947DF4A-614C-4B4C-8B80-E5B9D8E8CFED}"/>
          </ac:cxnSpMkLst>
        </pc:cxnChg>
        <pc:cxnChg chg="add">
          <ac:chgData name="Lindsay Neufer" userId="aec1c0b690217d86" providerId="LiveId" clId="{5F2121EB-5185-417E-985F-6320E59E110E}" dt="2019-07-29T02:09:04.750" v="2121" actId="26606"/>
          <ac:cxnSpMkLst>
            <pc:docMk/>
            <pc:sldMk cId="851615124" sldId="269"/>
            <ac:cxnSpMk id="71" creationId="{6EEB3B97-A638-498B-8083-54191CE71E01}"/>
          </ac:cxnSpMkLst>
        </pc:cxnChg>
      </pc:sldChg>
      <pc:sldChg chg="addSp modSp mod setBg delDesignElem">
        <pc:chgData name="Lindsay Neufer" userId="aec1c0b690217d86" providerId="LiveId" clId="{5F2121EB-5185-417E-985F-6320E59E110E}" dt="2019-07-29T02:11:26.873" v="2163" actId="20577"/>
        <pc:sldMkLst>
          <pc:docMk/>
          <pc:sldMk cId="3001208433" sldId="270"/>
        </pc:sldMkLst>
        <pc:spChg chg="add mod ord">
          <ac:chgData name="Lindsay Neufer" userId="aec1c0b690217d86" providerId="LiveId" clId="{5F2121EB-5185-417E-985F-6320E59E110E}" dt="2019-07-29T02:11:26.873" v="2163" actId="20577"/>
          <ac:spMkLst>
            <pc:docMk/>
            <pc:sldMk cId="3001208433" sldId="270"/>
            <ac:spMk id="2" creationId="{5809FF34-24FF-4FF8-BF5A-F81BCA5EF696}"/>
          </ac:spMkLst>
        </pc:spChg>
        <pc:spChg chg="add">
          <ac:chgData name="Lindsay Neufer" userId="aec1c0b690217d86" providerId="LiveId" clId="{5F2121EB-5185-417E-985F-6320E59E110E}" dt="2019-07-29T00:07:03.814" v="614" actId="26606"/>
          <ac:spMkLst>
            <pc:docMk/>
            <pc:sldMk cId="3001208433" sldId="270"/>
            <ac:spMk id="12" creationId="{3F87243A-F810-42AD-AA74-3FA38B1D8A8F}"/>
          </ac:spMkLst>
        </pc:spChg>
        <pc:spChg chg="add">
          <ac:chgData name="Lindsay Neufer" userId="aec1c0b690217d86" providerId="LiveId" clId="{5F2121EB-5185-417E-985F-6320E59E110E}" dt="2019-07-29T00:07:03.814" v="614" actId="26606"/>
          <ac:spMkLst>
            <pc:docMk/>
            <pc:sldMk cId="3001208433" sldId="270"/>
            <ac:spMk id="14" creationId="{E4710C0A-057C-4274-BA2D-001F1025E83E}"/>
          </ac:spMkLst>
        </pc:spChg>
        <pc:spChg chg="add">
          <ac:chgData name="Lindsay Neufer" userId="aec1c0b690217d86" providerId="LiveId" clId="{5F2121EB-5185-417E-985F-6320E59E110E}" dt="2019-07-29T00:07:03.814" v="614" actId="26606"/>
          <ac:spMkLst>
            <pc:docMk/>
            <pc:sldMk cId="3001208433" sldId="270"/>
            <ac:spMk id="18" creationId="{7527CA15-1C7B-4C0C-86EE-385C1D6C98C0}"/>
          </ac:spMkLst>
        </pc:spChg>
        <pc:spChg chg="add">
          <ac:chgData name="Lindsay Neufer" userId="aec1c0b690217d86" providerId="LiveId" clId="{5F2121EB-5185-417E-985F-6320E59E110E}" dt="2019-07-29T00:07:03.814" v="614" actId="26606"/>
          <ac:spMkLst>
            <pc:docMk/>
            <pc:sldMk cId="3001208433" sldId="270"/>
            <ac:spMk id="20" creationId="{ED643915-9209-40AB-8194-9D9125C0A3F3}"/>
          </ac:spMkLst>
        </pc:spChg>
        <pc:spChg chg="add">
          <ac:chgData name="Lindsay Neufer" userId="aec1c0b690217d86" providerId="LiveId" clId="{5F2121EB-5185-417E-985F-6320E59E110E}" dt="2019-07-29T00:07:03.814" v="614" actId="26606"/>
          <ac:spMkLst>
            <pc:docMk/>
            <pc:sldMk cId="3001208433" sldId="270"/>
            <ac:spMk id="22" creationId="{8A54198A-4950-48AB-BDD3-16D7F9084A50}"/>
          </ac:spMkLst>
        </pc:spChg>
        <pc:spChg chg="add">
          <ac:chgData name="Lindsay Neufer" userId="aec1c0b690217d86" providerId="LiveId" clId="{5F2121EB-5185-417E-985F-6320E59E110E}" dt="2019-07-29T00:07:03.814" v="614" actId="26606"/>
          <ac:spMkLst>
            <pc:docMk/>
            <pc:sldMk cId="3001208433" sldId="270"/>
            <ac:spMk id="24" creationId="{30F05B05-D1D0-4D96-A6C6-E0095E789EF8}"/>
          </ac:spMkLst>
        </pc:spChg>
        <pc:spChg chg="add">
          <ac:chgData name="Lindsay Neufer" userId="aec1c0b690217d86" providerId="LiveId" clId="{5F2121EB-5185-417E-985F-6320E59E110E}" dt="2019-07-29T00:07:03.814" v="614" actId="26606"/>
          <ac:spMkLst>
            <pc:docMk/>
            <pc:sldMk cId="3001208433" sldId="270"/>
            <ac:spMk id="26" creationId="{6561554E-8EEC-420C-93A0-4E77A8A0EB7B}"/>
          </ac:spMkLst>
        </pc:spChg>
        <pc:picChg chg="mod">
          <ac:chgData name="Lindsay Neufer" userId="aec1c0b690217d86" providerId="LiveId" clId="{5F2121EB-5185-417E-985F-6320E59E110E}" dt="2019-07-29T00:07:14.019" v="616" actId="14100"/>
          <ac:picMkLst>
            <pc:docMk/>
            <pc:sldMk cId="3001208433" sldId="270"/>
            <ac:picMk id="3" creationId="{51159371-8928-4715-AEDA-EA69E676D9D2}"/>
          </ac:picMkLst>
        </pc:picChg>
        <pc:picChg chg="mod">
          <ac:chgData name="Lindsay Neufer" userId="aec1c0b690217d86" providerId="LiveId" clId="{5F2121EB-5185-417E-985F-6320E59E110E}" dt="2019-07-29T00:07:22.407" v="620" actId="14100"/>
          <ac:picMkLst>
            <pc:docMk/>
            <pc:sldMk cId="3001208433" sldId="270"/>
            <ac:picMk id="5" creationId="{BED45B3F-C0CB-48BF-8D03-1B22EED707E9}"/>
          </ac:picMkLst>
        </pc:picChg>
        <pc:picChg chg="mod ord">
          <ac:chgData name="Lindsay Neufer" userId="aec1c0b690217d86" providerId="LiveId" clId="{5F2121EB-5185-417E-985F-6320E59E110E}" dt="2019-07-29T00:07:29.682" v="623" actId="1076"/>
          <ac:picMkLst>
            <pc:docMk/>
            <pc:sldMk cId="3001208433" sldId="270"/>
            <ac:picMk id="7" creationId="{5FF9CDF5-1AA9-4BC0-A5CB-F44D52A0422B}"/>
          </ac:picMkLst>
        </pc:picChg>
        <pc:cxnChg chg="add">
          <ac:chgData name="Lindsay Neufer" userId="aec1c0b690217d86" providerId="LiveId" clId="{5F2121EB-5185-417E-985F-6320E59E110E}" dt="2019-07-29T00:07:03.814" v="614" actId="26606"/>
          <ac:cxnSpMkLst>
            <pc:docMk/>
            <pc:sldMk cId="3001208433" sldId="270"/>
            <ac:cxnSpMk id="16" creationId="{BEFAE2A0-B30D-40C7-BB2F-AE3D6D5D001F}"/>
          </ac:cxnSpMkLst>
        </pc:cxnChg>
      </pc:sldChg>
      <pc:sldChg chg="addSp delSp modSp mod ord setBg delDesignElem">
        <pc:chgData name="Lindsay Neufer" userId="aec1c0b690217d86" providerId="LiveId" clId="{5F2121EB-5185-417E-985F-6320E59E110E}" dt="2019-07-29T02:34:38.253" v="2382"/>
        <pc:sldMkLst>
          <pc:docMk/>
          <pc:sldMk cId="3932138014" sldId="271"/>
        </pc:sldMkLst>
        <pc:spChg chg="add mod">
          <ac:chgData name="Lindsay Neufer" userId="aec1c0b690217d86" providerId="LiveId" clId="{5F2121EB-5185-417E-985F-6320E59E110E}" dt="2019-07-29T00:11:37.219" v="751" actId="26606"/>
          <ac:spMkLst>
            <pc:docMk/>
            <pc:sldMk cId="3932138014" sldId="271"/>
            <ac:spMk id="2" creationId="{F96CC4AD-0A2A-4F8F-B9F2-F52D433D6536}"/>
          </ac:spMkLst>
        </pc:spChg>
        <pc:spChg chg="add">
          <ac:chgData name="Lindsay Neufer" userId="aec1c0b690217d86" providerId="LiveId" clId="{5F2121EB-5185-417E-985F-6320E59E110E}" dt="2019-07-29T00:11:37.219" v="751" actId="26606"/>
          <ac:spMkLst>
            <pc:docMk/>
            <pc:sldMk cId="3932138014" sldId="271"/>
            <ac:spMk id="12" creationId="{4E4490D0-3672-446A-AC12-B4830333BDDD}"/>
          </ac:spMkLst>
        </pc:spChg>
        <pc:spChg chg="add">
          <ac:chgData name="Lindsay Neufer" userId="aec1c0b690217d86" providerId="LiveId" clId="{5F2121EB-5185-417E-985F-6320E59E110E}" dt="2019-07-29T00:11:37.219" v="751" actId="26606"/>
          <ac:spMkLst>
            <pc:docMk/>
            <pc:sldMk cId="3932138014" sldId="271"/>
            <ac:spMk id="14" creationId="{39CB82C2-DF65-4EC1-8280-F201D50F570B}"/>
          </ac:spMkLst>
        </pc:spChg>
        <pc:spChg chg="add">
          <ac:chgData name="Lindsay Neufer" userId="aec1c0b690217d86" providerId="LiveId" clId="{5F2121EB-5185-417E-985F-6320E59E110E}" dt="2019-07-29T00:11:37.219" v="751" actId="26606"/>
          <ac:spMkLst>
            <pc:docMk/>
            <pc:sldMk cId="3932138014" sldId="271"/>
            <ac:spMk id="18" creationId="{C4AAA502-5435-489E-9538-3A40E6C71461}"/>
          </ac:spMkLst>
        </pc:spChg>
        <pc:spChg chg="add">
          <ac:chgData name="Lindsay Neufer" userId="aec1c0b690217d86" providerId="LiveId" clId="{5F2121EB-5185-417E-985F-6320E59E110E}" dt="2019-07-29T00:11:37.219" v="751" actId="26606"/>
          <ac:spMkLst>
            <pc:docMk/>
            <pc:sldMk cId="3932138014" sldId="271"/>
            <ac:spMk id="22" creationId="{DE42378B-2E28-4810-8421-7A473A40E376}"/>
          </ac:spMkLst>
        </pc:spChg>
        <pc:spChg chg="add">
          <ac:chgData name="Lindsay Neufer" userId="aec1c0b690217d86" providerId="LiveId" clId="{5F2121EB-5185-417E-985F-6320E59E110E}" dt="2019-07-29T00:11:37.219" v="751" actId="26606"/>
          <ac:spMkLst>
            <pc:docMk/>
            <pc:sldMk cId="3932138014" sldId="271"/>
            <ac:spMk id="24" creationId="{0D91DD17-237F-4811-BC0E-128EB1BD7CFE}"/>
          </ac:spMkLst>
        </pc:spChg>
        <pc:picChg chg="del">
          <ac:chgData name="Lindsay Neufer" userId="aec1c0b690217d86" providerId="LiveId" clId="{5F2121EB-5185-417E-985F-6320E59E110E}" dt="2019-07-29T00:10:10.575" v="673"/>
          <ac:picMkLst>
            <pc:docMk/>
            <pc:sldMk cId="3932138014" sldId="271"/>
            <ac:picMk id="5" creationId="{4550DAC9-E627-47FF-BF92-7CB2123A66F4}"/>
          </ac:picMkLst>
        </pc:picChg>
        <pc:picChg chg="mod ord">
          <ac:chgData name="Lindsay Neufer" userId="aec1c0b690217d86" providerId="LiveId" clId="{5F2121EB-5185-417E-985F-6320E59E110E}" dt="2019-07-29T02:20:08.803" v="2196" actId="1076"/>
          <ac:picMkLst>
            <pc:docMk/>
            <pc:sldMk cId="3932138014" sldId="271"/>
            <ac:picMk id="7" creationId="{F03F6A62-ED51-4554-BB72-19AD3857B3A7}"/>
          </ac:picMkLst>
        </pc:picChg>
        <pc:picChg chg="del">
          <ac:chgData name="Lindsay Neufer" userId="aec1c0b690217d86" providerId="LiveId" clId="{5F2121EB-5185-417E-985F-6320E59E110E}" dt="2019-07-29T00:10:45.076" v="676"/>
          <ac:picMkLst>
            <pc:docMk/>
            <pc:sldMk cId="3932138014" sldId="271"/>
            <ac:picMk id="9" creationId="{B1FBE8BA-85C9-471E-B59A-E78F803861C0}"/>
          </ac:picMkLst>
        </pc:picChg>
        <pc:picChg chg="add mod">
          <ac:chgData name="Lindsay Neufer" userId="aec1c0b690217d86" providerId="LiveId" clId="{5F2121EB-5185-417E-985F-6320E59E110E}" dt="2019-07-29T02:20:12.855" v="2197" actId="1076"/>
          <ac:picMkLst>
            <pc:docMk/>
            <pc:sldMk cId="3932138014" sldId="271"/>
            <ac:picMk id="11266" creationId="{F30D0716-A0A9-4111-B227-DA819956BD1B}"/>
          </ac:picMkLst>
        </pc:picChg>
        <pc:cxnChg chg="add">
          <ac:chgData name="Lindsay Neufer" userId="aec1c0b690217d86" providerId="LiveId" clId="{5F2121EB-5185-417E-985F-6320E59E110E}" dt="2019-07-29T00:11:37.219" v="751" actId="26606"/>
          <ac:cxnSpMkLst>
            <pc:docMk/>
            <pc:sldMk cId="3932138014" sldId="271"/>
            <ac:cxnSpMk id="16" creationId="{7E1D4427-852B-4B37-8E76-0E9F1810BA2A}"/>
          </ac:cxnSpMkLst>
        </pc:cxnChg>
        <pc:cxnChg chg="add">
          <ac:chgData name="Lindsay Neufer" userId="aec1c0b690217d86" providerId="LiveId" clId="{5F2121EB-5185-417E-985F-6320E59E110E}" dt="2019-07-29T00:11:37.219" v="751" actId="26606"/>
          <ac:cxnSpMkLst>
            <pc:docMk/>
            <pc:sldMk cId="3932138014" sldId="271"/>
            <ac:cxnSpMk id="20" creationId="{C9AC0290-4702-4519-B0F4-C2A46880997B}"/>
          </ac:cxnSpMkLst>
        </pc:cxnChg>
      </pc:sldChg>
      <pc:sldChg chg="addSp delSp modSp mod setBg delDesignElem">
        <pc:chgData name="Lindsay Neufer" userId="aec1c0b690217d86" providerId="LiveId" clId="{5F2121EB-5185-417E-985F-6320E59E110E}" dt="2019-07-29T02:29:48.253" v="2380" actId="1076"/>
        <pc:sldMkLst>
          <pc:docMk/>
          <pc:sldMk cId="2774932579" sldId="272"/>
        </pc:sldMkLst>
        <pc:spChg chg="add del mod ord">
          <ac:chgData name="Lindsay Neufer" userId="aec1c0b690217d86" providerId="LiveId" clId="{5F2121EB-5185-417E-985F-6320E59E110E}" dt="2019-07-28T23:54:32.597" v="416" actId="478"/>
          <ac:spMkLst>
            <pc:docMk/>
            <pc:sldMk cId="2774932579" sldId="272"/>
            <ac:spMk id="2" creationId="{6F9525D9-B27E-41AC-952A-92468B61C84C}"/>
          </ac:spMkLst>
        </pc:spChg>
        <pc:spChg chg="add mod ord">
          <ac:chgData name="Lindsay Neufer" userId="aec1c0b690217d86" providerId="LiveId" clId="{5F2121EB-5185-417E-985F-6320E59E110E}" dt="2019-07-29T00:24:54.674" v="991" actId="26606"/>
          <ac:spMkLst>
            <pc:docMk/>
            <pc:sldMk cId="2774932579" sldId="272"/>
            <ac:spMk id="4" creationId="{AD655A49-F3A7-4557-8DB1-C4A7FD7199DA}"/>
          </ac:spMkLst>
        </pc:spChg>
        <pc:spChg chg="add mod">
          <ac:chgData name="Lindsay Neufer" userId="aec1c0b690217d86" providerId="LiveId" clId="{5F2121EB-5185-417E-985F-6320E59E110E}" dt="2019-07-29T02:29:48.253" v="2380" actId="1076"/>
          <ac:spMkLst>
            <pc:docMk/>
            <pc:sldMk cId="2774932579" sldId="272"/>
            <ac:spMk id="5" creationId="{18DF180F-64CC-4943-8569-4E4096DBE672}"/>
          </ac:spMkLst>
        </pc:spChg>
        <pc:spChg chg="add del">
          <ac:chgData name="Lindsay Neufer" userId="aec1c0b690217d86" providerId="LiveId" clId="{5F2121EB-5185-417E-985F-6320E59E110E}" dt="2019-07-29T00:22:36.323" v="894" actId="26606"/>
          <ac:spMkLst>
            <pc:docMk/>
            <pc:sldMk cId="2774932579" sldId="272"/>
            <ac:spMk id="71" creationId="{B0EF5484-1F18-43F6-B596-CFD1939E06D0}"/>
          </ac:spMkLst>
        </pc:spChg>
        <pc:spChg chg="add del">
          <ac:chgData name="Lindsay Neufer" userId="aec1c0b690217d86" providerId="LiveId" clId="{5F2121EB-5185-417E-985F-6320E59E110E}" dt="2019-07-29T00:22:36.323" v="894" actId="26606"/>
          <ac:spMkLst>
            <pc:docMk/>
            <pc:sldMk cId="2774932579" sldId="272"/>
            <ac:spMk id="73" creationId="{10F3B4B1-0E5F-4E0B-ADF8-202569066472}"/>
          </ac:spMkLst>
        </pc:spChg>
        <pc:spChg chg="add del">
          <ac:chgData name="Lindsay Neufer" userId="aec1c0b690217d86" providerId="LiveId" clId="{5F2121EB-5185-417E-985F-6320E59E110E}" dt="2019-07-29T00:22:36.323" v="894" actId="26606"/>
          <ac:spMkLst>
            <pc:docMk/>
            <pc:sldMk cId="2774932579" sldId="272"/>
            <ac:spMk id="75" creationId="{103907F0-0940-4D45-AAD0-448D191C8FB6}"/>
          </ac:spMkLst>
        </pc:spChg>
        <pc:spChg chg="add del">
          <ac:chgData name="Lindsay Neufer" userId="aec1c0b690217d86" providerId="LiveId" clId="{5F2121EB-5185-417E-985F-6320E59E110E}" dt="2019-07-29T00:23:54.996" v="980" actId="26606"/>
          <ac:spMkLst>
            <pc:docMk/>
            <pc:sldMk cId="2774932579" sldId="272"/>
            <ac:spMk id="79" creationId="{401AB748-B9E7-4AEC-AAB9-0EABDE63F84B}"/>
          </ac:spMkLst>
        </pc:spChg>
        <pc:spChg chg="add del">
          <ac:chgData name="Lindsay Neufer" userId="aec1c0b690217d86" providerId="LiveId" clId="{5F2121EB-5185-417E-985F-6320E59E110E}" dt="2019-07-29T00:23:54.996" v="980" actId="26606"/>
          <ac:spMkLst>
            <pc:docMk/>
            <pc:sldMk cId="2774932579" sldId="272"/>
            <ac:spMk id="81" creationId="{E0954B38-9C23-4C8B-AC5D-0E80CEA3BD48}"/>
          </ac:spMkLst>
        </pc:spChg>
        <pc:spChg chg="add del">
          <ac:chgData name="Lindsay Neufer" userId="aec1c0b690217d86" providerId="LiveId" clId="{5F2121EB-5185-417E-985F-6320E59E110E}" dt="2019-07-29T00:23:54.996" v="980" actId="26606"/>
          <ac:spMkLst>
            <pc:docMk/>
            <pc:sldMk cId="2774932579" sldId="272"/>
            <ac:spMk id="83" creationId="{791376A8-6B7C-49D5-B3B0-B1D81BC15C2C}"/>
          </ac:spMkLst>
        </pc:spChg>
        <pc:spChg chg="add del">
          <ac:chgData name="Lindsay Neufer" userId="aec1c0b690217d86" providerId="LiveId" clId="{5F2121EB-5185-417E-985F-6320E59E110E}" dt="2019-07-29T00:23:54.996" v="980" actId="26606"/>
          <ac:spMkLst>
            <pc:docMk/>
            <pc:sldMk cId="2774932579" sldId="272"/>
            <ac:spMk id="87" creationId="{3B0D8F16-5F3B-465F-9D06-983E2E8267E5}"/>
          </ac:spMkLst>
        </pc:spChg>
        <pc:spChg chg="add del">
          <ac:chgData name="Lindsay Neufer" userId="aec1c0b690217d86" providerId="LiveId" clId="{5F2121EB-5185-417E-985F-6320E59E110E}" dt="2019-07-29T00:23:54.996" v="980" actId="26606"/>
          <ac:spMkLst>
            <pc:docMk/>
            <pc:sldMk cId="2774932579" sldId="272"/>
            <ac:spMk id="89" creationId="{5DED356E-7923-4393-BAEA-0116D9D7635D}"/>
          </ac:spMkLst>
        </pc:spChg>
        <pc:spChg chg="add del">
          <ac:chgData name="Lindsay Neufer" userId="aec1c0b690217d86" providerId="LiveId" clId="{5F2121EB-5185-417E-985F-6320E59E110E}" dt="2019-07-29T00:22:44.564" v="896"/>
          <ac:spMkLst>
            <pc:docMk/>
            <pc:sldMk cId="2774932579" sldId="272"/>
            <ac:spMk id="137" creationId="{9527FCEA-6143-4C5E-8C45-8AC9237ADE89}"/>
          </ac:spMkLst>
        </pc:spChg>
        <pc:spChg chg="add del">
          <ac:chgData name="Lindsay Neufer" userId="aec1c0b690217d86" providerId="LiveId" clId="{5F2121EB-5185-417E-985F-6320E59E110E}" dt="2019-07-29T00:22:44.564" v="896"/>
          <ac:spMkLst>
            <pc:docMk/>
            <pc:sldMk cId="2774932579" sldId="272"/>
            <ac:spMk id="139" creationId="{1A9F23AD-7A55-49F3-A3EC-743F47F36B0E}"/>
          </ac:spMkLst>
        </pc:spChg>
        <pc:spChg chg="add del">
          <ac:chgData name="Lindsay Neufer" userId="aec1c0b690217d86" providerId="LiveId" clId="{5F2121EB-5185-417E-985F-6320E59E110E}" dt="2019-07-29T00:23:51.456" v="979" actId="26606"/>
          <ac:spMkLst>
            <pc:docMk/>
            <pc:sldMk cId="2774932579" sldId="272"/>
            <ac:spMk id="140" creationId="{19628DDF-65BF-4C8D-9FE0-D02158378720}"/>
          </ac:spMkLst>
        </pc:spChg>
        <pc:spChg chg="add del">
          <ac:chgData name="Lindsay Neufer" userId="aec1c0b690217d86" providerId="LiveId" clId="{5F2121EB-5185-417E-985F-6320E59E110E}" dt="2019-07-29T00:22:44.564" v="896"/>
          <ac:spMkLst>
            <pc:docMk/>
            <pc:sldMk cId="2774932579" sldId="272"/>
            <ac:spMk id="141" creationId="{D7D9F91F-72C9-4DB9-ABD0-A8180D8262D5}"/>
          </ac:spMkLst>
        </pc:spChg>
        <pc:spChg chg="add del">
          <ac:chgData name="Lindsay Neufer" userId="aec1c0b690217d86" providerId="LiveId" clId="{5F2121EB-5185-417E-985F-6320E59E110E}" dt="2019-07-29T00:23:51.456" v="979" actId="26606"/>
          <ac:spMkLst>
            <pc:docMk/>
            <pc:sldMk cId="2774932579" sldId="272"/>
            <ac:spMk id="142" creationId="{B116EFE6-AA29-4179-8372-BCE2CA97B331}"/>
          </ac:spMkLst>
        </pc:spChg>
        <pc:spChg chg="add del">
          <ac:chgData name="Lindsay Neufer" userId="aec1c0b690217d86" providerId="LiveId" clId="{5F2121EB-5185-417E-985F-6320E59E110E}" dt="2019-07-29T00:22:44.564" v="896"/>
          <ac:spMkLst>
            <pc:docMk/>
            <pc:sldMk cId="2774932579" sldId="272"/>
            <ac:spMk id="143" creationId="{BE016956-CE9F-4946-8834-A8BC3529D0F6}"/>
          </ac:spMkLst>
        </pc:spChg>
        <pc:spChg chg="add del">
          <ac:chgData name="Lindsay Neufer" userId="aec1c0b690217d86" providerId="LiveId" clId="{5F2121EB-5185-417E-985F-6320E59E110E}" dt="2019-07-29T00:23:51.456" v="979" actId="26606"/>
          <ac:spMkLst>
            <pc:docMk/>
            <pc:sldMk cId="2774932579" sldId="272"/>
            <ac:spMk id="146" creationId="{9A7CE97B-56DB-468B-A006-7496014401F9}"/>
          </ac:spMkLst>
        </pc:spChg>
        <pc:spChg chg="add del">
          <ac:chgData name="Lindsay Neufer" userId="aec1c0b690217d86" providerId="LiveId" clId="{5F2121EB-5185-417E-985F-6320E59E110E}" dt="2019-07-29T00:23:51.456" v="979" actId="26606"/>
          <ac:spMkLst>
            <pc:docMk/>
            <pc:sldMk cId="2774932579" sldId="272"/>
            <ac:spMk id="148" creationId="{571093C2-1867-442A-857B-E469565FBEB3}"/>
          </ac:spMkLst>
        </pc:spChg>
        <pc:spChg chg="add del">
          <ac:chgData name="Lindsay Neufer" userId="aec1c0b690217d86" providerId="LiveId" clId="{5F2121EB-5185-417E-985F-6320E59E110E}" dt="2019-07-29T00:23:51.456" v="979" actId="26606"/>
          <ac:spMkLst>
            <pc:docMk/>
            <pc:sldMk cId="2774932579" sldId="272"/>
            <ac:spMk id="150" creationId="{8BB16461-D3DF-4836-B20B-4E94CAD2075C}"/>
          </ac:spMkLst>
        </pc:spChg>
        <pc:spChg chg="add del">
          <ac:chgData name="Lindsay Neufer" userId="aec1c0b690217d86" providerId="LiveId" clId="{5F2121EB-5185-417E-985F-6320E59E110E}" dt="2019-07-29T00:24:54.674" v="991" actId="26606"/>
          <ac:spMkLst>
            <pc:docMk/>
            <pc:sldMk cId="2774932579" sldId="272"/>
            <ac:spMk id="154" creationId="{3B0D8F16-5F3B-465F-9D06-983E2E8267E5}"/>
          </ac:spMkLst>
        </pc:spChg>
        <pc:spChg chg="add del">
          <ac:chgData name="Lindsay Neufer" userId="aec1c0b690217d86" providerId="LiveId" clId="{5F2121EB-5185-417E-985F-6320E59E110E}" dt="2019-07-29T00:24:54.674" v="991" actId="26606"/>
          <ac:spMkLst>
            <pc:docMk/>
            <pc:sldMk cId="2774932579" sldId="272"/>
            <ac:spMk id="156" creationId="{5DED356E-7923-4393-BAEA-0116D9D7635D}"/>
          </ac:spMkLst>
        </pc:spChg>
        <pc:spChg chg="add del">
          <ac:chgData name="Lindsay Neufer" userId="aec1c0b690217d86" providerId="LiveId" clId="{5F2121EB-5185-417E-985F-6320E59E110E}" dt="2019-07-29T00:24:54.644" v="990" actId="26606"/>
          <ac:spMkLst>
            <pc:docMk/>
            <pc:sldMk cId="2774932579" sldId="272"/>
            <ac:spMk id="192" creationId="{BB2B8762-61F0-4F1B-9364-D633EE9D6AF5}"/>
          </ac:spMkLst>
        </pc:spChg>
        <pc:spChg chg="add del">
          <ac:chgData name="Lindsay Neufer" userId="aec1c0b690217d86" providerId="LiveId" clId="{5F2121EB-5185-417E-985F-6320E59E110E}" dt="2019-07-29T00:24:54.644" v="990" actId="26606"/>
          <ac:spMkLst>
            <pc:docMk/>
            <pc:sldMk cId="2774932579" sldId="272"/>
            <ac:spMk id="193" creationId="{E97675C8-1328-460C-9EBF-6B446B67EAD3}"/>
          </ac:spMkLst>
        </pc:spChg>
        <pc:spChg chg="add del">
          <ac:chgData name="Lindsay Neufer" userId="aec1c0b690217d86" providerId="LiveId" clId="{5F2121EB-5185-417E-985F-6320E59E110E}" dt="2019-07-29T00:24:54.644" v="990" actId="26606"/>
          <ac:spMkLst>
            <pc:docMk/>
            <pc:sldMk cId="2774932579" sldId="272"/>
            <ac:spMk id="195" creationId="{C6417104-D4C1-4710-9982-2154A7F48492}"/>
          </ac:spMkLst>
        </pc:spChg>
        <pc:spChg chg="add del">
          <ac:chgData name="Lindsay Neufer" userId="aec1c0b690217d86" providerId="LiveId" clId="{5F2121EB-5185-417E-985F-6320E59E110E}" dt="2019-07-29T00:24:54.644" v="990" actId="26606"/>
          <ac:spMkLst>
            <pc:docMk/>
            <pc:sldMk cId="2774932579" sldId="272"/>
            <ac:spMk id="196" creationId="{626F1402-2DEC-4071-84AF-350C7BF00D43}"/>
          </ac:spMkLst>
        </pc:spChg>
        <pc:spChg chg="add del">
          <ac:chgData name="Lindsay Neufer" userId="aec1c0b690217d86" providerId="LiveId" clId="{5F2121EB-5185-417E-985F-6320E59E110E}" dt="2019-07-29T00:24:54.644" v="990" actId="26606"/>
          <ac:spMkLst>
            <pc:docMk/>
            <pc:sldMk cId="2774932579" sldId="272"/>
            <ac:spMk id="198" creationId="{DA52A394-10F4-4AA5-90E4-634D1E919DBA}"/>
          </ac:spMkLst>
        </pc:spChg>
        <pc:spChg chg="add del">
          <ac:chgData name="Lindsay Neufer" userId="aec1c0b690217d86" providerId="LiveId" clId="{5F2121EB-5185-417E-985F-6320E59E110E}" dt="2019-07-29T00:24:54.644" v="990" actId="26606"/>
          <ac:spMkLst>
            <pc:docMk/>
            <pc:sldMk cId="2774932579" sldId="272"/>
            <ac:spMk id="199" creationId="{07BDDC51-8BB2-42BE-8EA8-39B3E9AC1EF6}"/>
          </ac:spMkLst>
        </pc:spChg>
        <pc:spChg chg="add del">
          <ac:chgData name="Lindsay Neufer" userId="aec1c0b690217d86" providerId="LiveId" clId="{5F2121EB-5185-417E-985F-6320E59E110E}" dt="2019-07-29T00:23:54.996" v="980" actId="26606"/>
          <ac:spMkLst>
            <pc:docMk/>
            <pc:sldMk cId="2774932579" sldId="272"/>
            <ac:spMk id="2054" creationId="{3F87243A-F810-42AD-AA74-3FA38B1D8A8F}"/>
          </ac:spMkLst>
        </pc:spChg>
        <pc:spChg chg="add del">
          <ac:chgData name="Lindsay Neufer" userId="aec1c0b690217d86" providerId="LiveId" clId="{5F2121EB-5185-417E-985F-6320E59E110E}" dt="2019-07-29T00:23:54.996" v="980" actId="26606"/>
          <ac:spMkLst>
            <pc:docMk/>
            <pc:sldMk cId="2774932579" sldId="272"/>
            <ac:spMk id="2055" creationId="{E4710C0A-057C-4274-BA2D-001F1025E83E}"/>
          </ac:spMkLst>
        </pc:spChg>
        <pc:spChg chg="add del">
          <ac:chgData name="Lindsay Neufer" userId="aec1c0b690217d86" providerId="LiveId" clId="{5F2121EB-5185-417E-985F-6320E59E110E}" dt="2019-07-29T00:24:54.674" v="991" actId="26606"/>
          <ac:spMkLst>
            <pc:docMk/>
            <pc:sldMk cId="2774932579" sldId="272"/>
            <ac:spMk id="2057" creationId="{3F87243A-F810-42AD-AA74-3FA38B1D8A8F}"/>
          </ac:spMkLst>
        </pc:spChg>
        <pc:spChg chg="add del">
          <ac:chgData name="Lindsay Neufer" userId="aec1c0b690217d86" providerId="LiveId" clId="{5F2121EB-5185-417E-985F-6320E59E110E}" dt="2019-07-29T00:24:54.674" v="991" actId="26606"/>
          <ac:spMkLst>
            <pc:docMk/>
            <pc:sldMk cId="2774932579" sldId="272"/>
            <ac:spMk id="2058" creationId="{E4710C0A-057C-4274-BA2D-001F1025E83E}"/>
          </ac:spMkLst>
        </pc:spChg>
        <pc:spChg chg="add del">
          <ac:chgData name="Lindsay Neufer" userId="aec1c0b690217d86" providerId="LiveId" clId="{5F2121EB-5185-417E-985F-6320E59E110E}" dt="2019-07-29T00:24:54.674" v="991" actId="26606"/>
          <ac:spMkLst>
            <pc:docMk/>
            <pc:sldMk cId="2774932579" sldId="272"/>
            <ac:spMk id="2060" creationId="{401AB748-B9E7-4AEC-AAB9-0EABDE63F84B}"/>
          </ac:spMkLst>
        </pc:spChg>
        <pc:spChg chg="add del">
          <ac:chgData name="Lindsay Neufer" userId="aec1c0b690217d86" providerId="LiveId" clId="{5F2121EB-5185-417E-985F-6320E59E110E}" dt="2019-07-29T00:24:54.674" v="991" actId="26606"/>
          <ac:spMkLst>
            <pc:docMk/>
            <pc:sldMk cId="2774932579" sldId="272"/>
            <ac:spMk id="2061" creationId="{E0954B38-9C23-4C8B-AC5D-0E80CEA3BD48}"/>
          </ac:spMkLst>
        </pc:spChg>
        <pc:spChg chg="add del">
          <ac:chgData name="Lindsay Neufer" userId="aec1c0b690217d86" providerId="LiveId" clId="{5F2121EB-5185-417E-985F-6320E59E110E}" dt="2019-07-29T00:24:54.674" v="991" actId="26606"/>
          <ac:spMkLst>
            <pc:docMk/>
            <pc:sldMk cId="2774932579" sldId="272"/>
            <ac:spMk id="2062" creationId="{791376A8-6B7C-49D5-B3B0-B1D81BC15C2C}"/>
          </ac:spMkLst>
        </pc:spChg>
        <pc:spChg chg="add">
          <ac:chgData name="Lindsay Neufer" userId="aec1c0b690217d86" providerId="LiveId" clId="{5F2121EB-5185-417E-985F-6320E59E110E}" dt="2019-07-29T00:24:54.674" v="991" actId="26606"/>
          <ac:spMkLst>
            <pc:docMk/>
            <pc:sldMk cId="2774932579" sldId="272"/>
            <ac:spMk id="2064" creationId="{BB2B8762-61F0-4F1B-9364-D633EE9D6AF5}"/>
          </ac:spMkLst>
        </pc:spChg>
        <pc:spChg chg="add">
          <ac:chgData name="Lindsay Neufer" userId="aec1c0b690217d86" providerId="LiveId" clId="{5F2121EB-5185-417E-985F-6320E59E110E}" dt="2019-07-29T00:24:54.674" v="991" actId="26606"/>
          <ac:spMkLst>
            <pc:docMk/>
            <pc:sldMk cId="2774932579" sldId="272"/>
            <ac:spMk id="2065" creationId="{E97675C8-1328-460C-9EBF-6B446B67EAD3}"/>
          </ac:spMkLst>
        </pc:spChg>
        <pc:spChg chg="add">
          <ac:chgData name="Lindsay Neufer" userId="aec1c0b690217d86" providerId="LiveId" clId="{5F2121EB-5185-417E-985F-6320E59E110E}" dt="2019-07-29T00:24:54.674" v="991" actId="26606"/>
          <ac:spMkLst>
            <pc:docMk/>
            <pc:sldMk cId="2774932579" sldId="272"/>
            <ac:spMk id="2067" creationId="{2AD83CFE-1CA3-4832-A4B9-C48CD1347C03}"/>
          </ac:spMkLst>
        </pc:spChg>
        <pc:spChg chg="add">
          <ac:chgData name="Lindsay Neufer" userId="aec1c0b690217d86" providerId="LiveId" clId="{5F2121EB-5185-417E-985F-6320E59E110E}" dt="2019-07-29T00:24:54.674" v="991" actId="26606"/>
          <ac:spMkLst>
            <pc:docMk/>
            <pc:sldMk cId="2774932579" sldId="272"/>
            <ac:spMk id="2068" creationId="{BC98641C-7F74-435D-996F-A4387A3C3C26}"/>
          </ac:spMkLst>
        </pc:spChg>
        <pc:spChg chg="add">
          <ac:chgData name="Lindsay Neufer" userId="aec1c0b690217d86" providerId="LiveId" clId="{5F2121EB-5185-417E-985F-6320E59E110E}" dt="2019-07-29T00:24:54.674" v="991" actId="26606"/>
          <ac:spMkLst>
            <pc:docMk/>
            <pc:sldMk cId="2774932579" sldId="272"/>
            <ac:spMk id="2069" creationId="{F530C0F6-C8DF-4539-B30C-8105DB618C20}"/>
          </ac:spMkLst>
        </pc:spChg>
        <pc:spChg chg="add">
          <ac:chgData name="Lindsay Neufer" userId="aec1c0b690217d86" providerId="LiveId" clId="{5F2121EB-5185-417E-985F-6320E59E110E}" dt="2019-07-29T00:24:54.674" v="991" actId="26606"/>
          <ac:spMkLst>
            <pc:docMk/>
            <pc:sldMk cId="2774932579" sldId="272"/>
            <ac:spMk id="2070" creationId="{BAE51241-AA8B-4B82-9C59-6738DB85674C}"/>
          </ac:spMkLst>
        </pc:spChg>
        <pc:picChg chg="mod ord">
          <ac:chgData name="Lindsay Neufer" userId="aec1c0b690217d86" providerId="LiveId" clId="{5F2121EB-5185-417E-985F-6320E59E110E}" dt="2019-07-29T00:25:35.141" v="1005" actId="1076"/>
          <ac:picMkLst>
            <pc:docMk/>
            <pc:sldMk cId="2774932579" sldId="272"/>
            <ac:picMk id="3" creationId="{95DDCDBE-D11F-43A7-9193-5514442E6659}"/>
          </ac:picMkLst>
        </pc:picChg>
        <pc:picChg chg="add mod">
          <ac:chgData name="Lindsay Neufer" userId="aec1c0b690217d86" providerId="LiveId" clId="{5F2121EB-5185-417E-985F-6320E59E110E}" dt="2019-07-29T00:26:26.584" v="1013" actId="1076"/>
          <ac:picMkLst>
            <pc:docMk/>
            <pc:sldMk cId="2774932579" sldId="272"/>
            <ac:picMk id="53" creationId="{1780C2BA-9172-4FCC-A494-EE5543B224BE}"/>
          </ac:picMkLst>
        </pc:picChg>
        <pc:picChg chg="add mod ord">
          <ac:chgData name="Lindsay Neufer" userId="aec1c0b690217d86" providerId="LiveId" clId="{5F2121EB-5185-417E-985F-6320E59E110E}" dt="2019-07-29T00:26:13.190" v="1011" actId="14100"/>
          <ac:picMkLst>
            <pc:docMk/>
            <pc:sldMk cId="2774932579" sldId="272"/>
            <ac:picMk id="2050" creationId="{CD5BC453-C348-4E74-8493-8CCE81734A83}"/>
          </ac:picMkLst>
        </pc:picChg>
        <pc:picChg chg="add del mod ord">
          <ac:chgData name="Lindsay Neufer" userId="aec1c0b690217d86" providerId="LiveId" clId="{5F2121EB-5185-417E-985F-6320E59E110E}" dt="2019-07-29T00:24:38.711" v="988"/>
          <ac:picMkLst>
            <pc:docMk/>
            <pc:sldMk cId="2774932579" sldId="272"/>
            <ac:picMk id="2052" creationId="{BFD60CE6-5C59-4226-A24E-D8E7010AB3E2}"/>
          </ac:picMkLst>
        </pc:picChg>
        <pc:cxnChg chg="add del">
          <ac:chgData name="Lindsay Neufer" userId="aec1c0b690217d86" providerId="LiveId" clId="{5F2121EB-5185-417E-985F-6320E59E110E}" dt="2019-07-29T00:23:54.996" v="980" actId="26606"/>
          <ac:cxnSpMkLst>
            <pc:docMk/>
            <pc:sldMk cId="2774932579" sldId="272"/>
            <ac:cxnSpMk id="77" creationId="{BEFAE2A0-B30D-40C7-BB2F-AE3D6D5D001F}"/>
          </ac:cxnSpMkLst>
        </pc:cxnChg>
        <pc:cxnChg chg="add del">
          <ac:chgData name="Lindsay Neufer" userId="aec1c0b690217d86" providerId="LiveId" clId="{5F2121EB-5185-417E-985F-6320E59E110E}" dt="2019-07-29T00:23:54.996" v="980" actId="26606"/>
          <ac:cxnSpMkLst>
            <pc:docMk/>
            <pc:sldMk cId="2774932579" sldId="272"/>
            <ac:cxnSpMk id="85" creationId="{73A16B78-E8EF-4C99-BDA5-80142980AE93}"/>
          </ac:cxnSpMkLst>
        </pc:cxnChg>
        <pc:cxnChg chg="add del">
          <ac:chgData name="Lindsay Neufer" userId="aec1c0b690217d86" providerId="LiveId" clId="{5F2121EB-5185-417E-985F-6320E59E110E}" dt="2019-07-29T00:23:51.456" v="979" actId="26606"/>
          <ac:cxnSpMkLst>
            <pc:docMk/>
            <pc:sldMk cId="2774932579" sldId="272"/>
            <ac:cxnSpMk id="144" creationId="{F4BDD6CA-80C0-4861-B6B6-E3B928D629C8}"/>
          </ac:cxnSpMkLst>
        </pc:cxnChg>
        <pc:cxnChg chg="add del">
          <ac:chgData name="Lindsay Neufer" userId="aec1c0b690217d86" providerId="LiveId" clId="{5F2121EB-5185-417E-985F-6320E59E110E}" dt="2019-07-29T00:24:54.674" v="991" actId="26606"/>
          <ac:cxnSpMkLst>
            <pc:docMk/>
            <pc:sldMk cId="2774932579" sldId="272"/>
            <ac:cxnSpMk id="152" creationId="{73A16B78-E8EF-4C99-BDA5-80142980AE93}"/>
          </ac:cxnSpMkLst>
        </pc:cxnChg>
        <pc:cxnChg chg="add del">
          <ac:chgData name="Lindsay Neufer" userId="aec1c0b690217d86" providerId="LiveId" clId="{5F2121EB-5185-417E-985F-6320E59E110E}" dt="2019-07-29T00:24:54.644" v="990" actId="26606"/>
          <ac:cxnSpMkLst>
            <pc:docMk/>
            <pc:sldMk cId="2774932579" sldId="272"/>
            <ac:cxnSpMk id="194" creationId="{514EE78B-AF71-4195-A01B-F1165D9233BF}"/>
          </ac:cxnSpMkLst>
        </pc:cxnChg>
        <pc:cxnChg chg="add del">
          <ac:chgData name="Lindsay Neufer" userId="aec1c0b690217d86" providerId="LiveId" clId="{5F2121EB-5185-417E-985F-6320E59E110E}" dt="2019-07-29T00:24:54.644" v="990" actId="26606"/>
          <ac:cxnSpMkLst>
            <pc:docMk/>
            <pc:sldMk cId="2774932579" sldId="272"/>
            <ac:cxnSpMk id="197" creationId="{04733B62-1719-4677-A612-CA0AC0AD7482}"/>
          </ac:cxnSpMkLst>
        </pc:cxnChg>
        <pc:cxnChg chg="add del">
          <ac:chgData name="Lindsay Neufer" userId="aec1c0b690217d86" providerId="LiveId" clId="{5F2121EB-5185-417E-985F-6320E59E110E}" dt="2019-07-29T00:24:54.674" v="991" actId="26606"/>
          <ac:cxnSpMkLst>
            <pc:docMk/>
            <pc:sldMk cId="2774932579" sldId="272"/>
            <ac:cxnSpMk id="2059" creationId="{BEFAE2A0-B30D-40C7-BB2F-AE3D6D5D001F}"/>
          </ac:cxnSpMkLst>
        </pc:cxnChg>
        <pc:cxnChg chg="add">
          <ac:chgData name="Lindsay Neufer" userId="aec1c0b690217d86" providerId="LiveId" clId="{5F2121EB-5185-417E-985F-6320E59E110E}" dt="2019-07-29T00:24:54.674" v="991" actId="26606"/>
          <ac:cxnSpMkLst>
            <pc:docMk/>
            <pc:sldMk cId="2774932579" sldId="272"/>
            <ac:cxnSpMk id="2066" creationId="{514EE78B-AF71-4195-A01B-F1165D9233BF}"/>
          </ac:cxnSpMkLst>
        </pc:cxnChg>
      </pc:sldChg>
      <pc:sldChg chg="addSp delSp modSp mod setBg">
        <pc:chgData name="Lindsay Neufer" userId="aec1c0b690217d86" providerId="LiveId" clId="{5F2121EB-5185-417E-985F-6320E59E110E}" dt="2019-07-29T02:37:28.569" v="2393" actId="208"/>
        <pc:sldMkLst>
          <pc:docMk/>
          <pc:sldMk cId="475161219" sldId="273"/>
        </pc:sldMkLst>
        <pc:spChg chg="mod">
          <ac:chgData name="Lindsay Neufer" userId="aec1c0b690217d86" providerId="LiveId" clId="{5F2121EB-5185-417E-985F-6320E59E110E}" dt="2019-07-29T02:37:05.994" v="2390" actId="1076"/>
          <ac:spMkLst>
            <pc:docMk/>
            <pc:sldMk cId="475161219" sldId="273"/>
            <ac:spMk id="2" creationId="{F08BE9E6-5BCD-4573-8465-E552F53FBC50}"/>
          </ac:spMkLst>
        </pc:spChg>
        <pc:spChg chg="add del">
          <ac:chgData name="Lindsay Neufer" userId="aec1c0b690217d86" providerId="LiveId" clId="{5F2121EB-5185-417E-985F-6320E59E110E}" dt="2019-07-29T00:04:57.561" v="561" actId="26606"/>
          <ac:spMkLst>
            <pc:docMk/>
            <pc:sldMk cId="475161219" sldId="273"/>
            <ac:spMk id="18" creationId="{3F87243A-F810-42AD-AA74-3FA38B1D8A8F}"/>
          </ac:spMkLst>
        </pc:spChg>
        <pc:spChg chg="add del">
          <ac:chgData name="Lindsay Neufer" userId="aec1c0b690217d86" providerId="LiveId" clId="{5F2121EB-5185-417E-985F-6320E59E110E}" dt="2019-07-29T00:04:57.561" v="561" actId="26606"/>
          <ac:spMkLst>
            <pc:docMk/>
            <pc:sldMk cId="475161219" sldId="273"/>
            <ac:spMk id="20" creationId="{E4710C0A-057C-4274-BA2D-001F1025E83E}"/>
          </ac:spMkLst>
        </pc:spChg>
        <pc:spChg chg="add del">
          <ac:chgData name="Lindsay Neufer" userId="aec1c0b690217d86" providerId="LiveId" clId="{5F2121EB-5185-417E-985F-6320E59E110E}" dt="2019-07-29T00:04:57.561" v="561" actId="26606"/>
          <ac:spMkLst>
            <pc:docMk/>
            <pc:sldMk cId="475161219" sldId="273"/>
            <ac:spMk id="24" creationId="{401AB748-B9E7-4AEC-AAB9-0EABDE63F84B}"/>
          </ac:spMkLst>
        </pc:spChg>
        <pc:spChg chg="add del">
          <ac:chgData name="Lindsay Neufer" userId="aec1c0b690217d86" providerId="LiveId" clId="{5F2121EB-5185-417E-985F-6320E59E110E}" dt="2019-07-29T00:04:57.561" v="561" actId="26606"/>
          <ac:spMkLst>
            <pc:docMk/>
            <pc:sldMk cId="475161219" sldId="273"/>
            <ac:spMk id="26" creationId="{E0954B38-9C23-4C8B-AC5D-0E80CEA3BD48}"/>
          </ac:spMkLst>
        </pc:spChg>
        <pc:spChg chg="add del">
          <ac:chgData name="Lindsay Neufer" userId="aec1c0b690217d86" providerId="LiveId" clId="{5F2121EB-5185-417E-985F-6320E59E110E}" dt="2019-07-29T00:04:57.561" v="561" actId="26606"/>
          <ac:spMkLst>
            <pc:docMk/>
            <pc:sldMk cId="475161219" sldId="273"/>
            <ac:spMk id="28" creationId="{791376A8-6B7C-49D5-B3B0-B1D81BC15C2C}"/>
          </ac:spMkLst>
        </pc:spChg>
        <pc:spChg chg="add del">
          <ac:chgData name="Lindsay Neufer" userId="aec1c0b690217d86" providerId="LiveId" clId="{5F2121EB-5185-417E-985F-6320E59E110E}" dt="2019-07-29T00:04:57.561" v="561" actId="26606"/>
          <ac:spMkLst>
            <pc:docMk/>
            <pc:sldMk cId="475161219" sldId="273"/>
            <ac:spMk id="32" creationId="{3B0D8F16-5F3B-465F-9D06-983E2E8267E5}"/>
          </ac:spMkLst>
        </pc:spChg>
        <pc:spChg chg="add del">
          <ac:chgData name="Lindsay Neufer" userId="aec1c0b690217d86" providerId="LiveId" clId="{5F2121EB-5185-417E-985F-6320E59E110E}" dt="2019-07-29T00:04:57.561" v="561" actId="26606"/>
          <ac:spMkLst>
            <pc:docMk/>
            <pc:sldMk cId="475161219" sldId="273"/>
            <ac:spMk id="34" creationId="{5DED356E-7923-4393-BAEA-0116D9D7635D}"/>
          </ac:spMkLst>
        </pc:spChg>
        <pc:spChg chg="add">
          <ac:chgData name="Lindsay Neufer" userId="aec1c0b690217d86" providerId="LiveId" clId="{5F2121EB-5185-417E-985F-6320E59E110E}" dt="2019-07-29T00:04:57.561" v="561" actId="26606"/>
          <ac:spMkLst>
            <pc:docMk/>
            <pc:sldMk cId="475161219" sldId="273"/>
            <ac:spMk id="39" creationId="{BB2B8762-61F0-4F1B-9364-D633EE9D6AF5}"/>
          </ac:spMkLst>
        </pc:spChg>
        <pc:spChg chg="add">
          <ac:chgData name="Lindsay Neufer" userId="aec1c0b690217d86" providerId="LiveId" clId="{5F2121EB-5185-417E-985F-6320E59E110E}" dt="2019-07-29T00:04:57.561" v="561" actId="26606"/>
          <ac:spMkLst>
            <pc:docMk/>
            <pc:sldMk cId="475161219" sldId="273"/>
            <ac:spMk id="41" creationId="{E97675C8-1328-460C-9EBF-6B446B67EAD3}"/>
          </ac:spMkLst>
        </pc:spChg>
        <pc:spChg chg="add">
          <ac:chgData name="Lindsay Neufer" userId="aec1c0b690217d86" providerId="LiveId" clId="{5F2121EB-5185-417E-985F-6320E59E110E}" dt="2019-07-29T00:04:57.561" v="561" actId="26606"/>
          <ac:spMkLst>
            <pc:docMk/>
            <pc:sldMk cId="475161219" sldId="273"/>
            <ac:spMk id="45" creationId="{C6417104-D4C1-4710-9982-2154A7F48492}"/>
          </ac:spMkLst>
        </pc:spChg>
        <pc:spChg chg="add">
          <ac:chgData name="Lindsay Neufer" userId="aec1c0b690217d86" providerId="LiveId" clId="{5F2121EB-5185-417E-985F-6320E59E110E}" dt="2019-07-29T00:04:57.561" v="561" actId="26606"/>
          <ac:spMkLst>
            <pc:docMk/>
            <pc:sldMk cId="475161219" sldId="273"/>
            <ac:spMk id="47" creationId="{626F1402-2DEC-4071-84AF-350C7BF00D43}"/>
          </ac:spMkLst>
        </pc:spChg>
        <pc:spChg chg="add">
          <ac:chgData name="Lindsay Neufer" userId="aec1c0b690217d86" providerId="LiveId" clId="{5F2121EB-5185-417E-985F-6320E59E110E}" dt="2019-07-29T00:04:57.561" v="561" actId="26606"/>
          <ac:spMkLst>
            <pc:docMk/>
            <pc:sldMk cId="475161219" sldId="273"/>
            <ac:spMk id="51" creationId="{DA52A394-10F4-4AA5-90E4-634D1E919DBA}"/>
          </ac:spMkLst>
        </pc:spChg>
        <pc:spChg chg="add">
          <ac:chgData name="Lindsay Neufer" userId="aec1c0b690217d86" providerId="LiveId" clId="{5F2121EB-5185-417E-985F-6320E59E110E}" dt="2019-07-29T00:04:57.561" v="561" actId="26606"/>
          <ac:spMkLst>
            <pc:docMk/>
            <pc:sldMk cId="475161219" sldId="273"/>
            <ac:spMk id="53" creationId="{07BDDC51-8BB2-42BE-8EA8-39B3E9AC1EF6}"/>
          </ac:spMkLst>
        </pc:spChg>
        <pc:picChg chg="mod ord">
          <ac:chgData name="Lindsay Neufer" userId="aec1c0b690217d86" providerId="LiveId" clId="{5F2121EB-5185-417E-985F-6320E59E110E}" dt="2019-07-29T02:36:44.030" v="2385" actId="1076"/>
          <ac:picMkLst>
            <pc:docMk/>
            <pc:sldMk cId="475161219" sldId="273"/>
            <ac:picMk id="9" creationId="{63E8A044-F6FA-4675-BB9B-3DDBF0CFBF29}"/>
          </ac:picMkLst>
        </pc:picChg>
        <pc:picChg chg="add del mod ord">
          <ac:chgData name="Lindsay Neufer" userId="aec1c0b690217d86" providerId="LiveId" clId="{5F2121EB-5185-417E-985F-6320E59E110E}" dt="2019-07-29T00:04:55.378" v="560" actId="478"/>
          <ac:picMkLst>
            <pc:docMk/>
            <pc:sldMk cId="475161219" sldId="273"/>
            <ac:picMk id="11" creationId="{B17BF029-B90E-4AC8-BDB3-09CE90894C4C}"/>
          </ac:picMkLst>
        </pc:picChg>
        <pc:picChg chg="mod ord">
          <ac:chgData name="Lindsay Neufer" userId="aec1c0b690217d86" providerId="LiveId" clId="{5F2121EB-5185-417E-985F-6320E59E110E}" dt="2019-07-29T02:36:48.042" v="2386" actId="1076"/>
          <ac:picMkLst>
            <pc:docMk/>
            <pc:sldMk cId="475161219" sldId="273"/>
            <ac:picMk id="13" creationId="{938B017C-B05E-406B-8D8C-3C6112457E41}"/>
          </ac:picMkLst>
        </pc:picChg>
        <pc:picChg chg="del mod">
          <ac:chgData name="Lindsay Neufer" userId="aec1c0b690217d86" providerId="LiveId" clId="{5F2121EB-5185-417E-985F-6320E59E110E}" dt="2019-07-29T00:00:13.108" v="475"/>
          <ac:picMkLst>
            <pc:docMk/>
            <pc:sldMk cId="475161219" sldId="273"/>
            <ac:picMk id="15" creationId="{1D90AAD5-F8D0-469B-9B55-3E0DA08B1225}"/>
          </ac:picMkLst>
        </pc:picChg>
        <pc:picChg chg="del mod">
          <ac:chgData name="Lindsay Neufer" userId="aec1c0b690217d86" providerId="LiveId" clId="{5F2121EB-5185-417E-985F-6320E59E110E}" dt="2019-07-29T00:00:05.275" v="472"/>
          <ac:picMkLst>
            <pc:docMk/>
            <pc:sldMk cId="475161219" sldId="273"/>
            <ac:picMk id="17" creationId="{E2D4FA39-D084-4A8D-883F-C9B5980E40FD}"/>
          </ac:picMkLst>
        </pc:picChg>
        <pc:picChg chg="add mod">
          <ac:chgData name="Lindsay Neufer" userId="aec1c0b690217d86" providerId="LiveId" clId="{5F2121EB-5185-417E-985F-6320E59E110E}" dt="2019-07-29T02:37:28.569" v="2393" actId="208"/>
          <ac:picMkLst>
            <pc:docMk/>
            <pc:sldMk cId="475161219" sldId="273"/>
            <ac:picMk id="14338" creationId="{992D7A2A-3A13-44A2-BE36-B304154DA55D}"/>
          </ac:picMkLst>
        </pc:picChg>
        <pc:cxnChg chg="add del">
          <ac:chgData name="Lindsay Neufer" userId="aec1c0b690217d86" providerId="LiveId" clId="{5F2121EB-5185-417E-985F-6320E59E110E}" dt="2019-07-29T00:04:57.561" v="561" actId="26606"/>
          <ac:cxnSpMkLst>
            <pc:docMk/>
            <pc:sldMk cId="475161219" sldId="273"/>
            <ac:cxnSpMk id="22" creationId="{BEFAE2A0-B30D-40C7-BB2F-AE3D6D5D001F}"/>
          </ac:cxnSpMkLst>
        </pc:cxnChg>
        <pc:cxnChg chg="add del">
          <ac:chgData name="Lindsay Neufer" userId="aec1c0b690217d86" providerId="LiveId" clId="{5F2121EB-5185-417E-985F-6320E59E110E}" dt="2019-07-29T00:04:57.561" v="561" actId="26606"/>
          <ac:cxnSpMkLst>
            <pc:docMk/>
            <pc:sldMk cId="475161219" sldId="273"/>
            <ac:cxnSpMk id="30" creationId="{73A16B78-E8EF-4C99-BDA5-80142980AE93}"/>
          </ac:cxnSpMkLst>
        </pc:cxnChg>
        <pc:cxnChg chg="add">
          <ac:chgData name="Lindsay Neufer" userId="aec1c0b690217d86" providerId="LiveId" clId="{5F2121EB-5185-417E-985F-6320E59E110E}" dt="2019-07-29T00:04:57.561" v="561" actId="26606"/>
          <ac:cxnSpMkLst>
            <pc:docMk/>
            <pc:sldMk cId="475161219" sldId="273"/>
            <ac:cxnSpMk id="43" creationId="{514EE78B-AF71-4195-A01B-F1165D9233BF}"/>
          </ac:cxnSpMkLst>
        </pc:cxnChg>
        <pc:cxnChg chg="add">
          <ac:chgData name="Lindsay Neufer" userId="aec1c0b690217d86" providerId="LiveId" clId="{5F2121EB-5185-417E-985F-6320E59E110E}" dt="2019-07-29T00:04:57.561" v="561" actId="26606"/>
          <ac:cxnSpMkLst>
            <pc:docMk/>
            <pc:sldMk cId="475161219" sldId="273"/>
            <ac:cxnSpMk id="49" creationId="{04733B62-1719-4677-A612-CA0AC0AD7482}"/>
          </ac:cxnSpMkLst>
        </pc:cxnChg>
      </pc:sldChg>
      <pc:sldChg chg="addSp delSp modSp mod setBg delDesignElem">
        <pc:chgData name="Lindsay Neufer" userId="aec1c0b690217d86" providerId="LiveId" clId="{5F2121EB-5185-417E-985F-6320E59E110E}" dt="2019-07-29T02:11:22.001" v="2155" actId="20577"/>
        <pc:sldMkLst>
          <pc:docMk/>
          <pc:sldMk cId="1937658295" sldId="274"/>
        </pc:sldMkLst>
        <pc:spChg chg="add mod">
          <ac:chgData name="Lindsay Neufer" userId="aec1c0b690217d86" providerId="LiveId" clId="{5F2121EB-5185-417E-985F-6320E59E110E}" dt="2019-07-29T02:11:22.001" v="2155" actId="20577"/>
          <ac:spMkLst>
            <pc:docMk/>
            <pc:sldMk cId="1937658295" sldId="274"/>
            <ac:spMk id="2" creationId="{D4DE9F23-C127-48E6-A396-B4D6E0D19242}"/>
          </ac:spMkLst>
        </pc:spChg>
        <pc:spChg chg="add">
          <ac:chgData name="Lindsay Neufer" userId="aec1c0b690217d86" providerId="LiveId" clId="{5F2121EB-5185-417E-985F-6320E59E110E}" dt="2019-07-29T00:08:10.681" v="661" actId="26606"/>
          <ac:spMkLst>
            <pc:docMk/>
            <pc:sldMk cId="1937658295" sldId="274"/>
            <ac:spMk id="12" creationId="{BB2B8762-61F0-4F1B-9364-D633EE9D6AF5}"/>
          </ac:spMkLst>
        </pc:spChg>
        <pc:spChg chg="add">
          <ac:chgData name="Lindsay Neufer" userId="aec1c0b690217d86" providerId="LiveId" clId="{5F2121EB-5185-417E-985F-6320E59E110E}" dt="2019-07-29T00:08:10.681" v="661" actId="26606"/>
          <ac:spMkLst>
            <pc:docMk/>
            <pc:sldMk cId="1937658295" sldId="274"/>
            <ac:spMk id="13" creationId="{E97675C8-1328-460C-9EBF-6B446B67EAD3}"/>
          </ac:spMkLst>
        </pc:spChg>
        <pc:spChg chg="add del">
          <ac:chgData name="Lindsay Neufer" userId="aec1c0b690217d86" providerId="LiveId" clId="{5F2121EB-5185-417E-985F-6320E59E110E}" dt="2019-07-29T00:07:57.129" v="625"/>
          <ac:spMkLst>
            <pc:docMk/>
            <pc:sldMk cId="1937658295" sldId="274"/>
            <ac:spMk id="14" creationId="{B0EF5484-1F18-43F6-B596-CFD1939E06D0}"/>
          </ac:spMkLst>
        </pc:spChg>
        <pc:spChg chg="add del">
          <ac:chgData name="Lindsay Neufer" userId="aec1c0b690217d86" providerId="LiveId" clId="{5F2121EB-5185-417E-985F-6320E59E110E}" dt="2019-07-29T00:07:57.129" v="625"/>
          <ac:spMkLst>
            <pc:docMk/>
            <pc:sldMk cId="1937658295" sldId="274"/>
            <ac:spMk id="16" creationId="{10F3B4B1-0E5F-4E0B-ADF8-202569066472}"/>
          </ac:spMkLst>
        </pc:spChg>
        <pc:spChg chg="add del">
          <ac:chgData name="Lindsay Neufer" userId="aec1c0b690217d86" providerId="LiveId" clId="{5F2121EB-5185-417E-985F-6320E59E110E}" dt="2019-07-29T00:07:57.129" v="625"/>
          <ac:spMkLst>
            <pc:docMk/>
            <pc:sldMk cId="1937658295" sldId="274"/>
            <ac:spMk id="18" creationId="{103907F0-0940-4D45-AAD0-448D191C8FB6}"/>
          </ac:spMkLst>
        </pc:spChg>
        <pc:spChg chg="add">
          <ac:chgData name="Lindsay Neufer" userId="aec1c0b690217d86" providerId="LiveId" clId="{5F2121EB-5185-417E-985F-6320E59E110E}" dt="2019-07-29T00:08:10.681" v="661" actId="26606"/>
          <ac:spMkLst>
            <pc:docMk/>
            <pc:sldMk cId="1937658295" sldId="274"/>
            <ac:spMk id="20" creationId="{C6417104-D4C1-4710-9982-2154A7F48492}"/>
          </ac:spMkLst>
        </pc:spChg>
        <pc:spChg chg="add">
          <ac:chgData name="Lindsay Neufer" userId="aec1c0b690217d86" providerId="LiveId" clId="{5F2121EB-5185-417E-985F-6320E59E110E}" dt="2019-07-29T00:08:10.681" v="661" actId="26606"/>
          <ac:spMkLst>
            <pc:docMk/>
            <pc:sldMk cId="1937658295" sldId="274"/>
            <ac:spMk id="22" creationId="{626F1402-2DEC-4071-84AF-350C7BF00D43}"/>
          </ac:spMkLst>
        </pc:spChg>
        <pc:spChg chg="add">
          <ac:chgData name="Lindsay Neufer" userId="aec1c0b690217d86" providerId="LiveId" clId="{5F2121EB-5185-417E-985F-6320E59E110E}" dt="2019-07-29T00:08:10.681" v="661" actId="26606"/>
          <ac:spMkLst>
            <pc:docMk/>
            <pc:sldMk cId="1937658295" sldId="274"/>
            <ac:spMk id="26" creationId="{DA52A394-10F4-4AA5-90E4-634D1E919DBA}"/>
          </ac:spMkLst>
        </pc:spChg>
        <pc:spChg chg="add">
          <ac:chgData name="Lindsay Neufer" userId="aec1c0b690217d86" providerId="LiveId" clId="{5F2121EB-5185-417E-985F-6320E59E110E}" dt="2019-07-29T00:08:10.681" v="661" actId="26606"/>
          <ac:spMkLst>
            <pc:docMk/>
            <pc:sldMk cId="1937658295" sldId="274"/>
            <ac:spMk id="28" creationId="{07BDDC51-8BB2-42BE-8EA8-39B3E9AC1EF6}"/>
          </ac:spMkLst>
        </pc:spChg>
        <pc:picChg chg="mod ord">
          <ac:chgData name="Lindsay Neufer" userId="aec1c0b690217d86" providerId="LiveId" clId="{5F2121EB-5185-417E-985F-6320E59E110E}" dt="2019-07-29T00:08:10.681" v="661" actId="26606"/>
          <ac:picMkLst>
            <pc:docMk/>
            <pc:sldMk cId="1937658295" sldId="274"/>
            <ac:picMk id="5" creationId="{A971CDA3-6503-4064-A15B-D7E975ECD188}"/>
          </ac:picMkLst>
        </pc:picChg>
        <pc:picChg chg="mod ord">
          <ac:chgData name="Lindsay Neufer" userId="aec1c0b690217d86" providerId="LiveId" clId="{5F2121EB-5185-417E-985F-6320E59E110E}" dt="2019-07-29T00:08:10.681" v="661" actId="26606"/>
          <ac:picMkLst>
            <pc:docMk/>
            <pc:sldMk cId="1937658295" sldId="274"/>
            <ac:picMk id="9" creationId="{374435E3-9674-4930-961E-F711742E9346}"/>
          </ac:picMkLst>
        </pc:picChg>
        <pc:picChg chg="del">
          <ac:chgData name="Lindsay Neufer" userId="aec1c0b690217d86" providerId="LiveId" clId="{5F2121EB-5185-417E-985F-6320E59E110E}" dt="2019-07-29T00:04:40.133" v="558" actId="478"/>
          <ac:picMkLst>
            <pc:docMk/>
            <pc:sldMk cId="1937658295" sldId="274"/>
            <ac:picMk id="11" creationId="{31E6C781-7DF8-42E7-8C73-629F7C2F5ADA}"/>
          </ac:picMkLst>
        </pc:picChg>
        <pc:cxnChg chg="add">
          <ac:chgData name="Lindsay Neufer" userId="aec1c0b690217d86" providerId="LiveId" clId="{5F2121EB-5185-417E-985F-6320E59E110E}" dt="2019-07-29T00:08:10.681" v="661" actId="26606"/>
          <ac:cxnSpMkLst>
            <pc:docMk/>
            <pc:sldMk cId="1937658295" sldId="274"/>
            <ac:cxnSpMk id="15" creationId="{514EE78B-AF71-4195-A01B-F1165D9233BF}"/>
          </ac:cxnSpMkLst>
        </pc:cxnChg>
        <pc:cxnChg chg="add">
          <ac:chgData name="Lindsay Neufer" userId="aec1c0b690217d86" providerId="LiveId" clId="{5F2121EB-5185-417E-985F-6320E59E110E}" dt="2019-07-29T00:08:10.681" v="661" actId="26606"/>
          <ac:cxnSpMkLst>
            <pc:docMk/>
            <pc:sldMk cId="1937658295" sldId="274"/>
            <ac:cxnSpMk id="24" creationId="{04733B62-1719-4677-A612-CA0AC0AD7482}"/>
          </ac:cxnSpMkLst>
        </pc:cxnChg>
      </pc:sldChg>
      <pc:sldChg chg="modSp del">
        <pc:chgData name="Lindsay Neufer" userId="aec1c0b690217d86" providerId="LiveId" clId="{5F2121EB-5185-417E-985F-6320E59E110E}" dt="2019-07-29T00:26:36.511" v="1014" actId="2696"/>
        <pc:sldMkLst>
          <pc:docMk/>
          <pc:sldMk cId="3613551735" sldId="275"/>
        </pc:sldMkLst>
        <pc:spChg chg="mod">
          <ac:chgData name="Lindsay Neufer" userId="aec1c0b690217d86" providerId="LiveId" clId="{5F2121EB-5185-417E-985F-6320E59E110E}" dt="2019-07-28T23:45:24.433" v="194" actId="27636"/>
          <ac:spMkLst>
            <pc:docMk/>
            <pc:sldMk cId="3613551735" sldId="275"/>
            <ac:spMk id="2" creationId="{E71E02E5-0EA3-4DA0-B308-120ADD8DC23D}"/>
          </ac:spMkLst>
        </pc:spChg>
      </pc:sldChg>
      <pc:sldChg chg="del">
        <pc:chgData name="Lindsay Neufer" userId="aec1c0b690217d86" providerId="LiveId" clId="{5F2121EB-5185-417E-985F-6320E59E110E}" dt="2019-07-29T00:09:44.738" v="665" actId="2696"/>
        <pc:sldMkLst>
          <pc:docMk/>
          <pc:sldMk cId="3700871530" sldId="276"/>
        </pc:sldMkLst>
      </pc:sldChg>
      <pc:sldChg chg="addSp delSp modSp add del mod setBg setClrOvrMap delDesignElem">
        <pc:chgData name="Lindsay Neufer" userId="aec1c0b690217d86" providerId="LiveId" clId="{5F2121EB-5185-417E-985F-6320E59E110E}" dt="2019-07-29T00:46:34.731" v="1115" actId="2696"/>
        <pc:sldMkLst>
          <pc:docMk/>
          <pc:sldMk cId="4113737440" sldId="277"/>
        </pc:sldMkLst>
        <pc:spChg chg="mod">
          <ac:chgData name="Lindsay Neufer" userId="aec1c0b690217d86" providerId="LiveId" clId="{5F2121EB-5185-417E-985F-6320E59E110E}" dt="2019-07-29T00:08:30.128" v="663" actId="26606"/>
          <ac:spMkLst>
            <pc:docMk/>
            <pc:sldMk cId="4113737440" sldId="277"/>
            <ac:spMk id="2" creationId="{C82975C7-12BA-4D13-93EC-CBB87314026C}"/>
          </ac:spMkLst>
        </pc:spChg>
        <pc:spChg chg="del">
          <ac:chgData name="Lindsay Neufer" userId="aec1c0b690217d86" providerId="LiveId" clId="{5F2121EB-5185-417E-985F-6320E59E110E}" dt="2019-07-28T23:28:32.440" v="43"/>
          <ac:spMkLst>
            <pc:docMk/>
            <pc:sldMk cId="4113737440" sldId="277"/>
            <ac:spMk id="3" creationId="{9A4C8F41-5460-4256-B0E1-75CC87FB2D27}"/>
          </ac:spMkLst>
        </pc:spChg>
        <pc:spChg chg="add">
          <ac:chgData name="Lindsay Neufer" userId="aec1c0b690217d86" providerId="LiveId" clId="{5F2121EB-5185-417E-985F-6320E59E110E}" dt="2019-07-29T00:08:30.128" v="663" actId="26606"/>
          <ac:spMkLst>
            <pc:docMk/>
            <pc:sldMk cId="4113737440" sldId="277"/>
            <ac:spMk id="80" creationId="{4E4490D0-3672-446A-AC12-B4830333BDDD}"/>
          </ac:spMkLst>
        </pc:spChg>
        <pc:spChg chg="add">
          <ac:chgData name="Lindsay Neufer" userId="aec1c0b690217d86" providerId="LiveId" clId="{5F2121EB-5185-417E-985F-6320E59E110E}" dt="2019-07-29T00:08:30.128" v="663" actId="26606"/>
          <ac:spMkLst>
            <pc:docMk/>
            <pc:sldMk cId="4113737440" sldId="277"/>
            <ac:spMk id="82" creationId="{39CB82C2-DF65-4EC1-8280-F201D50F570B}"/>
          </ac:spMkLst>
        </pc:spChg>
        <pc:spChg chg="add">
          <ac:chgData name="Lindsay Neufer" userId="aec1c0b690217d86" providerId="LiveId" clId="{5F2121EB-5185-417E-985F-6320E59E110E}" dt="2019-07-29T00:08:30.128" v="663" actId="26606"/>
          <ac:spMkLst>
            <pc:docMk/>
            <pc:sldMk cId="4113737440" sldId="277"/>
            <ac:spMk id="86" creationId="{FA4CD5CB-D209-4D70-8CA4-629731C59219}"/>
          </ac:spMkLst>
        </pc:spChg>
        <pc:spChg chg="add">
          <ac:chgData name="Lindsay Neufer" userId="aec1c0b690217d86" providerId="LiveId" clId="{5F2121EB-5185-417E-985F-6320E59E110E}" dt="2019-07-29T00:08:30.128" v="663" actId="26606"/>
          <ac:spMkLst>
            <pc:docMk/>
            <pc:sldMk cId="4113737440" sldId="277"/>
            <ac:spMk id="90" creationId="{B4C27B90-DF2B-4D00-BA07-18ED774CD2F1}"/>
          </ac:spMkLst>
        </pc:spChg>
        <pc:spChg chg="add">
          <ac:chgData name="Lindsay Neufer" userId="aec1c0b690217d86" providerId="LiveId" clId="{5F2121EB-5185-417E-985F-6320E59E110E}" dt="2019-07-29T00:08:30.128" v="663" actId="26606"/>
          <ac:spMkLst>
            <pc:docMk/>
            <pc:sldMk cId="4113737440" sldId="277"/>
            <ac:spMk id="92" creationId="{593ACC25-C262-417A-8AA9-0641C772BDB6}"/>
          </ac:spMkLst>
        </pc:spChg>
        <pc:spChg chg="add del">
          <ac:chgData name="Lindsay Neufer" userId="aec1c0b690217d86" providerId="LiveId" clId="{5F2121EB-5185-417E-985F-6320E59E110E}" dt="2019-07-28T23:28:49.170" v="46" actId="26606"/>
          <ac:spMkLst>
            <pc:docMk/>
            <pc:sldMk cId="4113737440" sldId="277"/>
            <ac:spMk id="1031" creationId="{F660FEC9-133D-40C0-80E4-6D1E8A004429}"/>
          </ac:spMkLst>
        </pc:spChg>
        <pc:spChg chg="add del">
          <ac:chgData name="Lindsay Neufer" userId="aec1c0b690217d86" providerId="LiveId" clId="{5F2121EB-5185-417E-985F-6320E59E110E}" dt="2019-07-28T23:38:19.823" v="89"/>
          <ac:spMkLst>
            <pc:docMk/>
            <pc:sldMk cId="4113737440" sldId="277"/>
            <ac:spMk id="1033" creationId="{95CB840F-8E41-4CA5-B79B-25CC80AD234A}"/>
          </ac:spMkLst>
        </pc:spChg>
        <pc:spChg chg="add del">
          <ac:chgData name="Lindsay Neufer" userId="aec1c0b690217d86" providerId="LiveId" clId="{5F2121EB-5185-417E-985F-6320E59E110E}" dt="2019-07-29T00:08:26.637" v="662" actId="478"/>
          <ac:spMkLst>
            <pc:docMk/>
            <pc:sldMk cId="4113737440" sldId="277"/>
            <ac:spMk id="1034" creationId="{6770B58D-2FC9-47F4-99CD-ED48B714F3B9}"/>
          </ac:spMkLst>
        </pc:spChg>
        <pc:picChg chg="add del">
          <ac:chgData name="Lindsay Neufer" userId="aec1c0b690217d86" providerId="LiveId" clId="{5F2121EB-5185-417E-985F-6320E59E110E}" dt="2019-07-28T23:28:49.170" v="46" actId="26606"/>
          <ac:picMkLst>
            <pc:docMk/>
            <pc:sldMk cId="4113737440" sldId="277"/>
            <ac:picMk id="74" creationId="{B536FA4E-0152-4E27-91DA-0FC22D1846BB}"/>
          </ac:picMkLst>
        </pc:picChg>
        <pc:picChg chg="add del mod">
          <ac:chgData name="Lindsay Neufer" userId="aec1c0b690217d86" providerId="LiveId" clId="{5F2121EB-5185-417E-985F-6320E59E110E}" dt="2019-07-28T23:28:49.246" v="47" actId="26606"/>
          <ac:picMkLst>
            <pc:docMk/>
            <pc:sldMk cId="4113737440" sldId="277"/>
            <ac:picMk id="1026" creationId="{AA7617FC-D9F6-4478-8730-CFDE9BE3BD92}"/>
          </ac:picMkLst>
        </pc:picChg>
        <pc:picChg chg="add del">
          <ac:chgData name="Lindsay Neufer" userId="aec1c0b690217d86" providerId="LiveId" clId="{5F2121EB-5185-417E-985F-6320E59E110E}" dt="2019-07-28T23:28:49.170" v="46" actId="26606"/>
          <ac:picMkLst>
            <pc:docMk/>
            <pc:sldMk cId="4113737440" sldId="277"/>
            <ac:picMk id="1029" creationId="{AA7617FC-D9F6-4478-8730-CFDE9BE3BD92}"/>
          </ac:picMkLst>
        </pc:picChg>
        <pc:picChg chg="add del mod">
          <ac:chgData name="Lindsay Neufer" userId="aec1c0b690217d86" providerId="LiveId" clId="{5F2121EB-5185-417E-985F-6320E59E110E}" dt="2019-07-29T00:46:13.344" v="1110"/>
          <ac:picMkLst>
            <pc:docMk/>
            <pc:sldMk cId="4113737440" sldId="277"/>
            <ac:picMk id="1035" creationId="{AA7617FC-D9F6-4478-8730-CFDE9BE3BD92}"/>
          </ac:picMkLst>
        </pc:picChg>
        <pc:cxnChg chg="add">
          <ac:chgData name="Lindsay Neufer" userId="aec1c0b690217d86" providerId="LiveId" clId="{5F2121EB-5185-417E-985F-6320E59E110E}" dt="2019-07-29T00:08:30.128" v="663" actId="26606"/>
          <ac:cxnSpMkLst>
            <pc:docMk/>
            <pc:sldMk cId="4113737440" sldId="277"/>
            <ac:cxnSpMk id="84" creationId="{7E1D4427-852B-4B37-8E76-0E9F1810BA2A}"/>
          </ac:cxnSpMkLst>
        </pc:cxnChg>
        <pc:cxnChg chg="add">
          <ac:chgData name="Lindsay Neufer" userId="aec1c0b690217d86" providerId="LiveId" clId="{5F2121EB-5185-417E-985F-6320E59E110E}" dt="2019-07-29T00:08:30.128" v="663" actId="26606"/>
          <ac:cxnSpMkLst>
            <pc:docMk/>
            <pc:sldMk cId="4113737440" sldId="277"/>
            <ac:cxnSpMk id="88" creationId="{5C6A2BAE-B461-4B55-8E1F-0722ABDD1393}"/>
          </ac:cxnSpMkLst>
        </pc:cxnChg>
      </pc:sldChg>
      <pc:sldChg chg="addSp delSp modSp add del mod setBg delDesignElem">
        <pc:chgData name="Lindsay Neufer" userId="aec1c0b690217d86" providerId="LiveId" clId="{5F2121EB-5185-417E-985F-6320E59E110E}" dt="2019-07-29T00:19:42.636" v="884" actId="2696"/>
        <pc:sldMkLst>
          <pc:docMk/>
          <pc:sldMk cId="2740240704" sldId="278"/>
        </pc:sldMkLst>
        <pc:spChg chg="add mod ord">
          <ac:chgData name="Lindsay Neufer" userId="aec1c0b690217d86" providerId="LiveId" clId="{5F2121EB-5185-417E-985F-6320E59E110E}" dt="2019-07-29T00:09:09.130" v="664" actId="26606"/>
          <ac:spMkLst>
            <pc:docMk/>
            <pc:sldMk cId="2740240704" sldId="278"/>
            <ac:spMk id="5" creationId="{24D2A49C-30D4-4CE1-9347-E21DB371E159}"/>
          </ac:spMkLst>
        </pc:spChg>
        <pc:spChg chg="add">
          <ac:chgData name="Lindsay Neufer" userId="aec1c0b690217d86" providerId="LiveId" clId="{5F2121EB-5185-417E-985F-6320E59E110E}" dt="2019-07-29T00:09:09.130" v="664" actId="26606"/>
          <ac:spMkLst>
            <pc:docMk/>
            <pc:sldMk cId="2740240704" sldId="278"/>
            <ac:spMk id="7" creationId="{BB2B8762-61F0-4F1B-9364-D633EE9D6AF5}"/>
          </ac:spMkLst>
        </pc:spChg>
        <pc:spChg chg="add">
          <ac:chgData name="Lindsay Neufer" userId="aec1c0b690217d86" providerId="LiveId" clId="{5F2121EB-5185-417E-985F-6320E59E110E}" dt="2019-07-29T00:09:09.130" v="664" actId="26606"/>
          <ac:spMkLst>
            <pc:docMk/>
            <pc:sldMk cId="2740240704" sldId="278"/>
            <ac:spMk id="8" creationId="{E97675C8-1328-460C-9EBF-6B446B67EAD3}"/>
          </ac:spMkLst>
        </pc:spChg>
        <pc:spChg chg="add del">
          <ac:chgData name="Lindsay Neufer" userId="aec1c0b690217d86" providerId="LiveId" clId="{5F2121EB-5185-417E-985F-6320E59E110E}" dt="2019-07-28T23:52:50.231" v="306"/>
          <ac:spMkLst>
            <pc:docMk/>
            <pc:sldMk cId="2740240704" sldId="278"/>
            <ac:spMk id="9" creationId="{799448F2-0E5B-42DA-B2D1-11A14E947BD4}"/>
          </ac:spMkLst>
        </pc:spChg>
        <pc:spChg chg="add del">
          <ac:chgData name="Lindsay Neufer" userId="aec1c0b690217d86" providerId="LiveId" clId="{5F2121EB-5185-417E-985F-6320E59E110E}" dt="2019-07-28T23:53:18.235" v="347" actId="26606"/>
          <ac:spMkLst>
            <pc:docMk/>
            <pc:sldMk cId="2740240704" sldId="278"/>
            <ac:spMk id="10" creationId="{3F87243A-F810-42AD-AA74-3FA38B1D8A8F}"/>
          </ac:spMkLst>
        </pc:spChg>
        <pc:spChg chg="add del">
          <ac:chgData name="Lindsay Neufer" userId="aec1c0b690217d86" providerId="LiveId" clId="{5F2121EB-5185-417E-985F-6320E59E110E}" dt="2019-07-28T23:52:50.231" v="306"/>
          <ac:spMkLst>
            <pc:docMk/>
            <pc:sldMk cId="2740240704" sldId="278"/>
            <ac:spMk id="11" creationId="{4E8A7552-20E1-4F34-ADAB-C1DB6634D47E}"/>
          </ac:spMkLst>
        </pc:spChg>
        <pc:spChg chg="add del">
          <ac:chgData name="Lindsay Neufer" userId="aec1c0b690217d86" providerId="LiveId" clId="{5F2121EB-5185-417E-985F-6320E59E110E}" dt="2019-07-28T23:53:18.235" v="347" actId="26606"/>
          <ac:spMkLst>
            <pc:docMk/>
            <pc:sldMk cId="2740240704" sldId="278"/>
            <ac:spMk id="12" creationId="{E4710C0A-057C-4274-BA2D-001F1025E83E}"/>
          </ac:spMkLst>
        </pc:spChg>
        <pc:spChg chg="add">
          <ac:chgData name="Lindsay Neufer" userId="aec1c0b690217d86" providerId="LiveId" clId="{5F2121EB-5185-417E-985F-6320E59E110E}" dt="2019-07-29T00:09:09.130" v="664" actId="26606"/>
          <ac:spMkLst>
            <pc:docMk/>
            <pc:sldMk cId="2740240704" sldId="278"/>
            <ac:spMk id="15" creationId="{C6417104-D4C1-4710-9982-2154A7F48492}"/>
          </ac:spMkLst>
        </pc:spChg>
        <pc:spChg chg="add del">
          <ac:chgData name="Lindsay Neufer" userId="aec1c0b690217d86" providerId="LiveId" clId="{5F2121EB-5185-417E-985F-6320E59E110E}" dt="2019-07-28T23:53:18.235" v="347" actId="26606"/>
          <ac:spMkLst>
            <pc:docMk/>
            <pc:sldMk cId="2740240704" sldId="278"/>
            <ac:spMk id="16" creationId="{69D72A14-7BB6-4BE2-8666-E27D207680E3}"/>
          </ac:spMkLst>
        </pc:spChg>
        <pc:spChg chg="add">
          <ac:chgData name="Lindsay Neufer" userId="aec1c0b690217d86" providerId="LiveId" clId="{5F2121EB-5185-417E-985F-6320E59E110E}" dt="2019-07-29T00:09:09.130" v="664" actId="26606"/>
          <ac:spMkLst>
            <pc:docMk/>
            <pc:sldMk cId="2740240704" sldId="278"/>
            <ac:spMk id="17" creationId="{626F1402-2DEC-4071-84AF-350C7BF00D43}"/>
          </ac:spMkLst>
        </pc:spChg>
        <pc:spChg chg="add del">
          <ac:chgData name="Lindsay Neufer" userId="aec1c0b690217d86" providerId="LiveId" clId="{5F2121EB-5185-417E-985F-6320E59E110E}" dt="2019-07-28T23:53:18.235" v="347" actId="26606"/>
          <ac:spMkLst>
            <pc:docMk/>
            <pc:sldMk cId="2740240704" sldId="278"/>
            <ac:spMk id="20" creationId="{A1BF7E8B-08EB-4A4C-A022-E17DE8A3C838}"/>
          </ac:spMkLst>
        </pc:spChg>
        <pc:spChg chg="add">
          <ac:chgData name="Lindsay Neufer" userId="aec1c0b690217d86" providerId="LiveId" clId="{5F2121EB-5185-417E-985F-6320E59E110E}" dt="2019-07-29T00:09:09.130" v="664" actId="26606"/>
          <ac:spMkLst>
            <pc:docMk/>
            <pc:sldMk cId="2740240704" sldId="278"/>
            <ac:spMk id="21" creationId="{DA52A394-10F4-4AA5-90E4-634D1E919DBA}"/>
          </ac:spMkLst>
        </pc:spChg>
        <pc:spChg chg="add del">
          <ac:chgData name="Lindsay Neufer" userId="aec1c0b690217d86" providerId="LiveId" clId="{5F2121EB-5185-417E-985F-6320E59E110E}" dt="2019-07-28T23:53:18.235" v="347" actId="26606"/>
          <ac:spMkLst>
            <pc:docMk/>
            <pc:sldMk cId="2740240704" sldId="278"/>
            <ac:spMk id="22" creationId="{01DABBFD-B05D-4A7A-8FC9-3CC9F37FF891}"/>
          </ac:spMkLst>
        </pc:spChg>
        <pc:spChg chg="add">
          <ac:chgData name="Lindsay Neufer" userId="aec1c0b690217d86" providerId="LiveId" clId="{5F2121EB-5185-417E-985F-6320E59E110E}" dt="2019-07-29T00:09:09.130" v="664" actId="26606"/>
          <ac:spMkLst>
            <pc:docMk/>
            <pc:sldMk cId="2740240704" sldId="278"/>
            <ac:spMk id="24" creationId="{07BDDC51-8BB2-42BE-8EA8-39B3E9AC1EF6}"/>
          </ac:spMkLst>
        </pc:spChg>
        <pc:picChg chg="add del mod ord">
          <ac:chgData name="Lindsay Neufer" userId="aec1c0b690217d86" providerId="LiveId" clId="{5F2121EB-5185-417E-985F-6320E59E110E}" dt="2019-07-29T00:19:12.369" v="880"/>
          <ac:picMkLst>
            <pc:docMk/>
            <pc:sldMk cId="2740240704" sldId="278"/>
            <ac:picMk id="2" creationId="{70F65C7E-44A3-41F1-A1C2-0F69F57FE32A}"/>
          </ac:picMkLst>
        </pc:picChg>
        <pc:picChg chg="add del mod">
          <ac:chgData name="Lindsay Neufer" userId="aec1c0b690217d86" providerId="LiveId" clId="{5F2121EB-5185-417E-985F-6320E59E110E}" dt="2019-07-29T00:05:41.448" v="562" actId="478"/>
          <ac:picMkLst>
            <pc:docMk/>
            <pc:sldMk cId="2740240704" sldId="278"/>
            <ac:picMk id="3" creationId="{16408B6D-49CC-42D6-AD17-B72B5B0A5FD9}"/>
          </ac:picMkLst>
        </pc:picChg>
        <pc:picChg chg="add mod ord">
          <ac:chgData name="Lindsay Neufer" userId="aec1c0b690217d86" providerId="LiveId" clId="{5F2121EB-5185-417E-985F-6320E59E110E}" dt="2019-07-29T00:09:09.130" v="664" actId="26606"/>
          <ac:picMkLst>
            <pc:docMk/>
            <pc:sldMk cId="2740240704" sldId="278"/>
            <ac:picMk id="4" creationId="{B2A80B71-B786-4F55-B645-0BD946EDB256}"/>
          </ac:picMkLst>
        </pc:picChg>
        <pc:cxnChg chg="add">
          <ac:chgData name="Lindsay Neufer" userId="aec1c0b690217d86" providerId="LiveId" clId="{5F2121EB-5185-417E-985F-6320E59E110E}" dt="2019-07-29T00:09:09.130" v="664" actId="26606"/>
          <ac:cxnSpMkLst>
            <pc:docMk/>
            <pc:sldMk cId="2740240704" sldId="278"/>
            <ac:cxnSpMk id="13" creationId="{514EE78B-AF71-4195-A01B-F1165D9233BF}"/>
          </ac:cxnSpMkLst>
        </pc:cxnChg>
        <pc:cxnChg chg="add del">
          <ac:chgData name="Lindsay Neufer" userId="aec1c0b690217d86" providerId="LiveId" clId="{5F2121EB-5185-417E-985F-6320E59E110E}" dt="2019-07-28T23:53:18.235" v="347" actId="26606"/>
          <ac:cxnSpMkLst>
            <pc:docMk/>
            <pc:sldMk cId="2740240704" sldId="278"/>
            <ac:cxnSpMk id="14" creationId="{BEFAE2A0-B30D-40C7-BB2F-AE3D6D5D001F}"/>
          </ac:cxnSpMkLst>
        </pc:cxnChg>
        <pc:cxnChg chg="add del">
          <ac:chgData name="Lindsay Neufer" userId="aec1c0b690217d86" providerId="LiveId" clId="{5F2121EB-5185-417E-985F-6320E59E110E}" dt="2019-07-28T23:53:18.235" v="347" actId="26606"/>
          <ac:cxnSpMkLst>
            <pc:docMk/>
            <pc:sldMk cId="2740240704" sldId="278"/>
            <ac:cxnSpMk id="18" creationId="{13B50B31-4D12-4B64-840F-1F1D913F95EB}"/>
          </ac:cxnSpMkLst>
        </pc:cxnChg>
        <pc:cxnChg chg="add">
          <ac:chgData name="Lindsay Neufer" userId="aec1c0b690217d86" providerId="LiveId" clId="{5F2121EB-5185-417E-985F-6320E59E110E}" dt="2019-07-29T00:09:09.130" v="664" actId="26606"/>
          <ac:cxnSpMkLst>
            <pc:docMk/>
            <pc:sldMk cId="2740240704" sldId="278"/>
            <ac:cxnSpMk id="19" creationId="{04733B62-1719-4677-A612-CA0AC0AD7482}"/>
          </ac:cxnSpMkLst>
        </pc:cxnChg>
      </pc:sldChg>
      <pc:sldChg chg="add del">
        <pc:chgData name="Lindsay Neufer" userId="aec1c0b690217d86" providerId="LiveId" clId="{5F2121EB-5185-417E-985F-6320E59E110E}" dt="2019-07-28T23:54:02.214" v="358" actId="2696"/>
        <pc:sldMkLst>
          <pc:docMk/>
          <pc:sldMk cId="581661972" sldId="279"/>
        </pc:sldMkLst>
      </pc:sldChg>
      <pc:sldChg chg="addSp delSp modSp add mod setBg">
        <pc:chgData name="Lindsay Neufer" userId="aec1c0b690217d86" providerId="LiveId" clId="{5F2121EB-5185-417E-985F-6320E59E110E}" dt="2019-07-29T02:15:44.776" v="2190" actId="1076"/>
        <pc:sldMkLst>
          <pc:docMk/>
          <pc:sldMk cId="3471341502" sldId="279"/>
        </pc:sldMkLst>
        <pc:spChg chg="mod ord">
          <ac:chgData name="Lindsay Neufer" userId="aec1c0b690217d86" providerId="LiveId" clId="{5F2121EB-5185-417E-985F-6320E59E110E}" dt="2019-07-29T02:14:05.093" v="2179" actId="26606"/>
          <ac:spMkLst>
            <pc:docMk/>
            <pc:sldMk cId="3471341502" sldId="279"/>
            <ac:spMk id="2" creationId="{6F36A500-E694-4ED5-B1BC-D25B8571BC43}"/>
          </ac:spMkLst>
        </pc:spChg>
        <pc:spChg chg="add del">
          <ac:chgData name="Lindsay Neufer" userId="aec1c0b690217d86" providerId="LiveId" clId="{5F2121EB-5185-417E-985F-6320E59E110E}" dt="2019-07-29T00:04:18.326" v="532" actId="26606"/>
          <ac:spMkLst>
            <pc:docMk/>
            <pc:sldMk cId="3471341502" sldId="279"/>
            <ac:spMk id="9" creationId="{BB2B8762-61F0-4F1B-9364-D633EE9D6AF5}"/>
          </ac:spMkLst>
        </pc:spChg>
        <pc:spChg chg="add del">
          <ac:chgData name="Lindsay Neufer" userId="aec1c0b690217d86" providerId="LiveId" clId="{5F2121EB-5185-417E-985F-6320E59E110E}" dt="2019-07-29T00:04:18.326" v="532" actId="26606"/>
          <ac:spMkLst>
            <pc:docMk/>
            <pc:sldMk cId="3471341502" sldId="279"/>
            <ac:spMk id="11" creationId="{E97675C8-1328-460C-9EBF-6B446B67EAD3}"/>
          </ac:spMkLst>
        </pc:spChg>
        <pc:spChg chg="add del">
          <ac:chgData name="Lindsay Neufer" userId="aec1c0b690217d86" providerId="LiveId" clId="{5F2121EB-5185-417E-985F-6320E59E110E}" dt="2019-07-29T00:04:18.326" v="532" actId="26606"/>
          <ac:spMkLst>
            <pc:docMk/>
            <pc:sldMk cId="3471341502" sldId="279"/>
            <ac:spMk id="15" creationId="{7FBFF947-0568-41C8-9D1F-B98750138E81}"/>
          </ac:spMkLst>
        </pc:spChg>
        <pc:spChg chg="add del">
          <ac:chgData name="Lindsay Neufer" userId="aec1c0b690217d86" providerId="LiveId" clId="{5F2121EB-5185-417E-985F-6320E59E110E}" dt="2019-07-29T00:04:18.326" v="532" actId="26606"/>
          <ac:spMkLst>
            <pc:docMk/>
            <pc:sldMk cId="3471341502" sldId="279"/>
            <ac:spMk id="17" creationId="{3B146F29-E510-4DB4-B56B-1A876664590B}"/>
          </ac:spMkLst>
        </pc:spChg>
        <pc:spChg chg="add del">
          <ac:chgData name="Lindsay Neufer" userId="aec1c0b690217d86" providerId="LiveId" clId="{5F2121EB-5185-417E-985F-6320E59E110E}" dt="2019-07-29T00:04:18.326" v="532" actId="26606"/>
          <ac:spMkLst>
            <pc:docMk/>
            <pc:sldMk cId="3471341502" sldId="279"/>
            <ac:spMk id="19" creationId="{43FDA1FA-3541-46E6-83FF-BDDA692BBA12}"/>
          </ac:spMkLst>
        </pc:spChg>
        <pc:spChg chg="add del">
          <ac:chgData name="Lindsay Neufer" userId="aec1c0b690217d86" providerId="LiveId" clId="{5F2121EB-5185-417E-985F-6320E59E110E}" dt="2019-07-29T02:13:39.588" v="2170" actId="26606"/>
          <ac:spMkLst>
            <pc:docMk/>
            <pc:sldMk cId="3471341502" sldId="279"/>
            <ac:spMk id="23" creationId="{4E4490D0-3672-446A-AC12-B4830333BDDD}"/>
          </ac:spMkLst>
        </pc:spChg>
        <pc:spChg chg="add del">
          <ac:chgData name="Lindsay Neufer" userId="aec1c0b690217d86" providerId="LiveId" clId="{5F2121EB-5185-417E-985F-6320E59E110E}" dt="2019-07-29T02:13:39.588" v="2170" actId="26606"/>
          <ac:spMkLst>
            <pc:docMk/>
            <pc:sldMk cId="3471341502" sldId="279"/>
            <ac:spMk id="24" creationId="{39CB82C2-DF65-4EC1-8280-F201D50F570B}"/>
          </ac:spMkLst>
        </pc:spChg>
        <pc:spChg chg="add del">
          <ac:chgData name="Lindsay Neufer" userId="aec1c0b690217d86" providerId="LiveId" clId="{5F2121EB-5185-417E-985F-6320E59E110E}" dt="2019-07-29T00:03:25.038" v="529" actId="26606"/>
          <ac:spMkLst>
            <pc:docMk/>
            <pc:sldMk cId="3471341502" sldId="279"/>
            <ac:spMk id="26" creationId="{BB2B8762-61F0-4F1B-9364-D633EE9D6AF5}"/>
          </ac:spMkLst>
        </pc:spChg>
        <pc:spChg chg="add del">
          <ac:chgData name="Lindsay Neufer" userId="aec1c0b690217d86" providerId="LiveId" clId="{5F2121EB-5185-417E-985F-6320E59E110E}" dt="2019-07-29T02:13:39.588" v="2170" actId="26606"/>
          <ac:spMkLst>
            <pc:docMk/>
            <pc:sldMk cId="3471341502" sldId="279"/>
            <ac:spMk id="27" creationId="{5A1B47C8-47A0-4A88-8830-6DEA3B5DE392}"/>
          </ac:spMkLst>
        </pc:spChg>
        <pc:spChg chg="add del">
          <ac:chgData name="Lindsay Neufer" userId="aec1c0b690217d86" providerId="LiveId" clId="{5F2121EB-5185-417E-985F-6320E59E110E}" dt="2019-07-29T00:03:25.038" v="529" actId="26606"/>
          <ac:spMkLst>
            <pc:docMk/>
            <pc:sldMk cId="3471341502" sldId="279"/>
            <ac:spMk id="28" creationId="{E97675C8-1328-460C-9EBF-6B446B67EAD3}"/>
          </ac:spMkLst>
        </pc:spChg>
        <pc:spChg chg="add del">
          <ac:chgData name="Lindsay Neufer" userId="aec1c0b690217d86" providerId="LiveId" clId="{5F2121EB-5185-417E-985F-6320E59E110E}" dt="2019-07-29T02:13:39.588" v="2170" actId="26606"/>
          <ac:spMkLst>
            <pc:docMk/>
            <pc:sldMk cId="3471341502" sldId="279"/>
            <ac:spMk id="29" creationId="{984BBFDD-E720-4805-A9C8-129FBBF6DD70}"/>
          </ac:spMkLst>
        </pc:spChg>
        <pc:spChg chg="add del">
          <ac:chgData name="Lindsay Neufer" userId="aec1c0b690217d86" providerId="LiveId" clId="{5F2121EB-5185-417E-985F-6320E59E110E}" dt="2019-07-29T02:13:39.588" v="2170" actId="26606"/>
          <ac:spMkLst>
            <pc:docMk/>
            <pc:sldMk cId="3471341502" sldId="279"/>
            <ac:spMk id="31" creationId="{5AC4BE46-4A77-42FE-9D15-065CDB2F847C}"/>
          </ac:spMkLst>
        </pc:spChg>
        <pc:spChg chg="add del">
          <ac:chgData name="Lindsay Neufer" userId="aec1c0b690217d86" providerId="LiveId" clId="{5F2121EB-5185-417E-985F-6320E59E110E}" dt="2019-07-29T00:03:25.038" v="529" actId="26606"/>
          <ac:spMkLst>
            <pc:docMk/>
            <pc:sldMk cId="3471341502" sldId="279"/>
            <ac:spMk id="32" creationId="{C6417104-D4C1-4710-9982-2154A7F48492}"/>
          </ac:spMkLst>
        </pc:spChg>
        <pc:spChg chg="add del">
          <ac:chgData name="Lindsay Neufer" userId="aec1c0b690217d86" providerId="LiveId" clId="{5F2121EB-5185-417E-985F-6320E59E110E}" dt="2019-07-29T00:03:25.038" v="529" actId="26606"/>
          <ac:spMkLst>
            <pc:docMk/>
            <pc:sldMk cId="3471341502" sldId="279"/>
            <ac:spMk id="34" creationId="{626F1402-2DEC-4071-84AF-350C7BF00D43}"/>
          </ac:spMkLst>
        </pc:spChg>
        <pc:spChg chg="add del">
          <ac:chgData name="Lindsay Neufer" userId="aec1c0b690217d86" providerId="LiveId" clId="{5F2121EB-5185-417E-985F-6320E59E110E}" dt="2019-07-29T02:14:05.093" v="2179" actId="26606"/>
          <ac:spMkLst>
            <pc:docMk/>
            <pc:sldMk cId="3471341502" sldId="279"/>
            <ac:spMk id="35" creationId="{BB2B8762-61F0-4F1B-9364-D633EE9D6AF5}"/>
          </ac:spMkLst>
        </pc:spChg>
        <pc:spChg chg="add del">
          <ac:chgData name="Lindsay Neufer" userId="aec1c0b690217d86" providerId="LiveId" clId="{5F2121EB-5185-417E-985F-6320E59E110E}" dt="2019-07-29T02:14:05.093" v="2179" actId="26606"/>
          <ac:spMkLst>
            <pc:docMk/>
            <pc:sldMk cId="3471341502" sldId="279"/>
            <ac:spMk id="37" creationId="{E97675C8-1328-460C-9EBF-6B446B67EAD3}"/>
          </ac:spMkLst>
        </pc:spChg>
        <pc:spChg chg="add del">
          <ac:chgData name="Lindsay Neufer" userId="aec1c0b690217d86" providerId="LiveId" clId="{5F2121EB-5185-417E-985F-6320E59E110E}" dt="2019-07-29T00:03:25.038" v="529" actId="26606"/>
          <ac:spMkLst>
            <pc:docMk/>
            <pc:sldMk cId="3471341502" sldId="279"/>
            <ac:spMk id="38" creationId="{DA52A394-10F4-4AA5-90E4-634D1E919DBA}"/>
          </ac:spMkLst>
        </pc:spChg>
        <pc:spChg chg="add del">
          <ac:chgData name="Lindsay Neufer" userId="aec1c0b690217d86" providerId="LiveId" clId="{5F2121EB-5185-417E-985F-6320E59E110E}" dt="2019-07-29T00:03:25.038" v="529" actId="26606"/>
          <ac:spMkLst>
            <pc:docMk/>
            <pc:sldMk cId="3471341502" sldId="279"/>
            <ac:spMk id="40" creationId="{07BDDC51-8BB2-42BE-8EA8-39B3E9AC1EF6}"/>
          </ac:spMkLst>
        </pc:spChg>
        <pc:spChg chg="add del">
          <ac:chgData name="Lindsay Neufer" userId="aec1c0b690217d86" providerId="LiveId" clId="{5F2121EB-5185-417E-985F-6320E59E110E}" dt="2019-07-29T02:14:05.093" v="2179" actId="26606"/>
          <ac:spMkLst>
            <pc:docMk/>
            <pc:sldMk cId="3471341502" sldId="279"/>
            <ac:spMk id="44" creationId="{7FBFF947-0568-41C8-9D1F-B98750138E81}"/>
          </ac:spMkLst>
        </pc:spChg>
        <pc:spChg chg="add del">
          <ac:chgData name="Lindsay Neufer" userId="aec1c0b690217d86" providerId="LiveId" clId="{5F2121EB-5185-417E-985F-6320E59E110E}" dt="2019-07-29T02:14:05.093" v="2179" actId="26606"/>
          <ac:spMkLst>
            <pc:docMk/>
            <pc:sldMk cId="3471341502" sldId="279"/>
            <ac:spMk id="46" creationId="{3B146F29-E510-4DB4-B56B-1A876664590B}"/>
          </ac:spMkLst>
        </pc:spChg>
        <pc:spChg chg="add del">
          <ac:chgData name="Lindsay Neufer" userId="aec1c0b690217d86" providerId="LiveId" clId="{5F2121EB-5185-417E-985F-6320E59E110E}" dt="2019-07-29T02:14:05.093" v="2179" actId="26606"/>
          <ac:spMkLst>
            <pc:docMk/>
            <pc:sldMk cId="3471341502" sldId="279"/>
            <ac:spMk id="48" creationId="{43FDA1FA-3541-46E6-83FF-BDDA692BBA12}"/>
          </ac:spMkLst>
        </pc:spChg>
        <pc:spChg chg="add">
          <ac:chgData name="Lindsay Neufer" userId="aec1c0b690217d86" providerId="LiveId" clId="{5F2121EB-5185-417E-985F-6320E59E110E}" dt="2019-07-29T02:14:05.093" v="2179" actId="26606"/>
          <ac:spMkLst>
            <pc:docMk/>
            <pc:sldMk cId="3471341502" sldId="279"/>
            <ac:spMk id="55" creationId="{BB2B8762-61F0-4F1B-9364-D633EE9D6AF5}"/>
          </ac:spMkLst>
        </pc:spChg>
        <pc:spChg chg="add">
          <ac:chgData name="Lindsay Neufer" userId="aec1c0b690217d86" providerId="LiveId" clId="{5F2121EB-5185-417E-985F-6320E59E110E}" dt="2019-07-29T02:14:05.093" v="2179" actId="26606"/>
          <ac:spMkLst>
            <pc:docMk/>
            <pc:sldMk cId="3471341502" sldId="279"/>
            <ac:spMk id="57" creationId="{E97675C8-1328-460C-9EBF-6B446B67EAD3}"/>
          </ac:spMkLst>
        </pc:spChg>
        <pc:spChg chg="add">
          <ac:chgData name="Lindsay Neufer" userId="aec1c0b690217d86" providerId="LiveId" clId="{5F2121EB-5185-417E-985F-6320E59E110E}" dt="2019-07-29T02:14:05.093" v="2179" actId="26606"/>
          <ac:spMkLst>
            <pc:docMk/>
            <pc:sldMk cId="3471341502" sldId="279"/>
            <ac:spMk id="61" creationId="{C6417104-D4C1-4710-9982-2154A7F48492}"/>
          </ac:spMkLst>
        </pc:spChg>
        <pc:spChg chg="add">
          <ac:chgData name="Lindsay Neufer" userId="aec1c0b690217d86" providerId="LiveId" clId="{5F2121EB-5185-417E-985F-6320E59E110E}" dt="2019-07-29T02:14:05.093" v="2179" actId="26606"/>
          <ac:spMkLst>
            <pc:docMk/>
            <pc:sldMk cId="3471341502" sldId="279"/>
            <ac:spMk id="63" creationId="{626F1402-2DEC-4071-84AF-350C7BF00D43}"/>
          </ac:spMkLst>
        </pc:spChg>
        <pc:spChg chg="add">
          <ac:chgData name="Lindsay Neufer" userId="aec1c0b690217d86" providerId="LiveId" clId="{5F2121EB-5185-417E-985F-6320E59E110E}" dt="2019-07-29T02:14:05.093" v="2179" actId="26606"/>
          <ac:spMkLst>
            <pc:docMk/>
            <pc:sldMk cId="3471341502" sldId="279"/>
            <ac:spMk id="67" creationId="{DA52A394-10F4-4AA5-90E4-634D1E919DBA}"/>
          </ac:spMkLst>
        </pc:spChg>
        <pc:spChg chg="add">
          <ac:chgData name="Lindsay Neufer" userId="aec1c0b690217d86" providerId="LiveId" clId="{5F2121EB-5185-417E-985F-6320E59E110E}" dt="2019-07-29T02:14:05.093" v="2179" actId="26606"/>
          <ac:spMkLst>
            <pc:docMk/>
            <pc:sldMk cId="3471341502" sldId="279"/>
            <ac:spMk id="69" creationId="{07BDDC51-8BB2-42BE-8EA8-39B3E9AC1EF6}"/>
          </ac:spMkLst>
        </pc:spChg>
        <pc:picChg chg="add mod ord">
          <ac:chgData name="Lindsay Neufer" userId="aec1c0b690217d86" providerId="LiveId" clId="{5F2121EB-5185-417E-985F-6320E59E110E}" dt="2019-07-29T02:14:17.516" v="2183" actId="1076"/>
          <ac:picMkLst>
            <pc:docMk/>
            <pc:sldMk cId="3471341502" sldId="279"/>
            <ac:picMk id="3" creationId="{E3A85059-2E59-4849-A4D4-0C80B60646ED}"/>
          </ac:picMkLst>
        </pc:picChg>
        <pc:picChg chg="add del mod">
          <ac:chgData name="Lindsay Neufer" userId="aec1c0b690217d86" providerId="LiveId" clId="{5F2121EB-5185-417E-985F-6320E59E110E}" dt="2019-07-29T00:04:13.191" v="531" actId="478"/>
          <ac:picMkLst>
            <pc:docMk/>
            <pc:sldMk cId="3471341502" sldId="279"/>
            <ac:picMk id="4" creationId="{B1784106-8DFA-4EDA-B8FC-E8D23454C1BB}"/>
          </ac:picMkLst>
        </pc:picChg>
        <pc:picChg chg="add del mod">
          <ac:chgData name="Lindsay Neufer" userId="aec1c0b690217d86" providerId="LiveId" clId="{5F2121EB-5185-417E-985F-6320E59E110E}" dt="2019-07-29T02:15:37.285" v="2187" actId="478"/>
          <ac:picMkLst>
            <pc:docMk/>
            <pc:sldMk cId="3471341502" sldId="279"/>
            <ac:picMk id="33" creationId="{CF38DB68-D29B-4728-9C7D-FC648B966941}"/>
          </ac:picMkLst>
        </pc:picChg>
        <pc:picChg chg="add mod">
          <ac:chgData name="Lindsay Neufer" userId="aec1c0b690217d86" providerId="LiveId" clId="{5F2121EB-5185-417E-985F-6320E59E110E}" dt="2019-07-29T02:15:44.776" v="2190" actId="1076"/>
          <ac:picMkLst>
            <pc:docMk/>
            <pc:sldMk cId="3471341502" sldId="279"/>
            <ac:picMk id="43" creationId="{BF7BA2E2-A934-484C-A0A6-53490BCF97AD}"/>
          </ac:picMkLst>
        </pc:picChg>
        <pc:cxnChg chg="add del">
          <ac:chgData name="Lindsay Neufer" userId="aec1c0b690217d86" providerId="LiveId" clId="{5F2121EB-5185-417E-985F-6320E59E110E}" dt="2019-07-29T00:04:18.326" v="532" actId="26606"/>
          <ac:cxnSpMkLst>
            <pc:docMk/>
            <pc:sldMk cId="3471341502" sldId="279"/>
            <ac:cxnSpMk id="13" creationId="{514EE78B-AF71-4195-A01B-F1165D9233BF}"/>
          </ac:cxnSpMkLst>
        </pc:cxnChg>
        <pc:cxnChg chg="add del">
          <ac:chgData name="Lindsay Neufer" userId="aec1c0b690217d86" providerId="LiveId" clId="{5F2121EB-5185-417E-985F-6320E59E110E}" dt="2019-07-29T00:04:18.326" v="532" actId="26606"/>
          <ac:cxnSpMkLst>
            <pc:docMk/>
            <pc:sldMk cId="3471341502" sldId="279"/>
            <ac:cxnSpMk id="21" creationId="{1E6A7830-4B1A-416E-8782-4D0DC1F2929D}"/>
          </ac:cxnSpMkLst>
        </pc:cxnChg>
        <pc:cxnChg chg="add del">
          <ac:chgData name="Lindsay Neufer" userId="aec1c0b690217d86" providerId="LiveId" clId="{5F2121EB-5185-417E-985F-6320E59E110E}" dt="2019-07-29T02:13:39.588" v="2170" actId="26606"/>
          <ac:cxnSpMkLst>
            <pc:docMk/>
            <pc:sldMk cId="3471341502" sldId="279"/>
            <ac:cxnSpMk id="25" creationId="{7E1D4427-852B-4B37-8E76-0E9F1810BA2A}"/>
          </ac:cxnSpMkLst>
        </pc:cxnChg>
        <pc:cxnChg chg="add del">
          <ac:chgData name="Lindsay Neufer" userId="aec1c0b690217d86" providerId="LiveId" clId="{5F2121EB-5185-417E-985F-6320E59E110E}" dt="2019-07-29T00:03:25.038" v="529" actId="26606"/>
          <ac:cxnSpMkLst>
            <pc:docMk/>
            <pc:sldMk cId="3471341502" sldId="279"/>
            <ac:cxnSpMk id="30" creationId="{514EE78B-AF71-4195-A01B-F1165D9233BF}"/>
          </ac:cxnSpMkLst>
        </pc:cxnChg>
        <pc:cxnChg chg="add del">
          <ac:chgData name="Lindsay Neufer" userId="aec1c0b690217d86" providerId="LiveId" clId="{5F2121EB-5185-417E-985F-6320E59E110E}" dt="2019-07-29T00:03:25.038" v="529" actId="26606"/>
          <ac:cxnSpMkLst>
            <pc:docMk/>
            <pc:sldMk cId="3471341502" sldId="279"/>
            <ac:cxnSpMk id="36" creationId="{04733B62-1719-4677-A612-CA0AC0AD7482}"/>
          </ac:cxnSpMkLst>
        </pc:cxnChg>
        <pc:cxnChg chg="add del">
          <ac:chgData name="Lindsay Neufer" userId="aec1c0b690217d86" providerId="LiveId" clId="{5F2121EB-5185-417E-985F-6320E59E110E}" dt="2019-07-29T02:14:05.093" v="2179" actId="26606"/>
          <ac:cxnSpMkLst>
            <pc:docMk/>
            <pc:sldMk cId="3471341502" sldId="279"/>
            <ac:cxnSpMk id="42" creationId="{514EE78B-AF71-4195-A01B-F1165D9233BF}"/>
          </ac:cxnSpMkLst>
        </pc:cxnChg>
        <pc:cxnChg chg="add del">
          <ac:chgData name="Lindsay Neufer" userId="aec1c0b690217d86" providerId="LiveId" clId="{5F2121EB-5185-417E-985F-6320E59E110E}" dt="2019-07-29T02:14:05.093" v="2179" actId="26606"/>
          <ac:cxnSpMkLst>
            <pc:docMk/>
            <pc:sldMk cId="3471341502" sldId="279"/>
            <ac:cxnSpMk id="50" creationId="{1E6A7830-4B1A-416E-8782-4D0DC1F2929D}"/>
          </ac:cxnSpMkLst>
        </pc:cxnChg>
        <pc:cxnChg chg="add">
          <ac:chgData name="Lindsay Neufer" userId="aec1c0b690217d86" providerId="LiveId" clId="{5F2121EB-5185-417E-985F-6320E59E110E}" dt="2019-07-29T02:14:05.093" v="2179" actId="26606"/>
          <ac:cxnSpMkLst>
            <pc:docMk/>
            <pc:sldMk cId="3471341502" sldId="279"/>
            <ac:cxnSpMk id="59" creationId="{514EE78B-AF71-4195-A01B-F1165D9233BF}"/>
          </ac:cxnSpMkLst>
        </pc:cxnChg>
        <pc:cxnChg chg="add">
          <ac:chgData name="Lindsay Neufer" userId="aec1c0b690217d86" providerId="LiveId" clId="{5F2121EB-5185-417E-985F-6320E59E110E}" dt="2019-07-29T02:14:05.093" v="2179" actId="26606"/>
          <ac:cxnSpMkLst>
            <pc:docMk/>
            <pc:sldMk cId="3471341502" sldId="279"/>
            <ac:cxnSpMk id="65" creationId="{04733B62-1719-4677-A612-CA0AC0AD7482}"/>
          </ac:cxnSpMkLst>
        </pc:cxnChg>
      </pc:sldChg>
      <pc:sldChg chg="addSp delSp modSp add mod ord setBg">
        <pc:chgData name="Lindsay Neufer" userId="aec1c0b690217d86" providerId="LiveId" clId="{5F2121EB-5185-417E-985F-6320E59E110E}" dt="2019-07-29T02:34:34.049" v="2381"/>
        <pc:sldMkLst>
          <pc:docMk/>
          <pc:sldMk cId="2978341180" sldId="280"/>
        </pc:sldMkLst>
        <pc:spChg chg="mod">
          <ac:chgData name="Lindsay Neufer" userId="aec1c0b690217d86" providerId="LiveId" clId="{5F2121EB-5185-417E-985F-6320E59E110E}" dt="2019-07-29T00:11:09.868" v="729" actId="20577"/>
          <ac:spMkLst>
            <pc:docMk/>
            <pc:sldMk cId="2978341180" sldId="280"/>
            <ac:spMk id="2" creationId="{1D8AE9ED-5023-48E9-9109-B1E8BC3664C5}"/>
          </ac:spMkLst>
        </pc:spChg>
        <pc:spChg chg="del">
          <ac:chgData name="Lindsay Neufer" userId="aec1c0b690217d86" providerId="LiveId" clId="{5F2121EB-5185-417E-985F-6320E59E110E}" dt="2019-07-29T00:10:50.251" v="677"/>
          <ac:spMkLst>
            <pc:docMk/>
            <pc:sldMk cId="2978341180" sldId="280"/>
            <ac:spMk id="3" creationId="{EF3BE920-D00A-45C5-A55C-CA42C2D95A1B}"/>
          </ac:spMkLst>
        </pc:spChg>
        <pc:spChg chg="add">
          <ac:chgData name="Lindsay Neufer" userId="aec1c0b690217d86" providerId="LiveId" clId="{5F2121EB-5185-417E-985F-6320E59E110E}" dt="2019-07-29T00:10:57.020" v="678" actId="26606"/>
          <ac:spMkLst>
            <pc:docMk/>
            <pc:sldMk cId="2978341180" sldId="280"/>
            <ac:spMk id="10" creationId="{BB2B8762-61F0-4F1B-9364-D633EE9D6AF5}"/>
          </ac:spMkLst>
        </pc:spChg>
        <pc:spChg chg="add">
          <ac:chgData name="Lindsay Neufer" userId="aec1c0b690217d86" providerId="LiveId" clId="{5F2121EB-5185-417E-985F-6320E59E110E}" dt="2019-07-29T00:10:57.020" v="678" actId="26606"/>
          <ac:spMkLst>
            <pc:docMk/>
            <pc:sldMk cId="2978341180" sldId="280"/>
            <ac:spMk id="12" creationId="{E97675C8-1328-460C-9EBF-6B446B67EAD3}"/>
          </ac:spMkLst>
        </pc:spChg>
        <pc:spChg chg="add">
          <ac:chgData name="Lindsay Neufer" userId="aec1c0b690217d86" providerId="LiveId" clId="{5F2121EB-5185-417E-985F-6320E59E110E}" dt="2019-07-29T00:10:57.020" v="678" actId="26606"/>
          <ac:spMkLst>
            <pc:docMk/>
            <pc:sldMk cId="2978341180" sldId="280"/>
            <ac:spMk id="16" creationId="{2AD83CFE-1CA3-4832-A4B9-C48CD1347C03}"/>
          </ac:spMkLst>
        </pc:spChg>
        <pc:spChg chg="add">
          <ac:chgData name="Lindsay Neufer" userId="aec1c0b690217d86" providerId="LiveId" clId="{5F2121EB-5185-417E-985F-6320E59E110E}" dt="2019-07-29T00:10:57.020" v="678" actId="26606"/>
          <ac:spMkLst>
            <pc:docMk/>
            <pc:sldMk cId="2978341180" sldId="280"/>
            <ac:spMk id="18" creationId="{BC98641C-7F74-435D-996F-A4387A3C3C26}"/>
          </ac:spMkLst>
        </pc:spChg>
        <pc:spChg chg="add">
          <ac:chgData name="Lindsay Neufer" userId="aec1c0b690217d86" providerId="LiveId" clId="{5F2121EB-5185-417E-985F-6320E59E110E}" dt="2019-07-29T00:10:57.020" v="678" actId="26606"/>
          <ac:spMkLst>
            <pc:docMk/>
            <pc:sldMk cId="2978341180" sldId="280"/>
            <ac:spMk id="20" creationId="{F530C0F6-C8DF-4539-B30C-8105DB618C20}"/>
          </ac:spMkLst>
        </pc:spChg>
        <pc:spChg chg="add">
          <ac:chgData name="Lindsay Neufer" userId="aec1c0b690217d86" providerId="LiveId" clId="{5F2121EB-5185-417E-985F-6320E59E110E}" dt="2019-07-29T00:10:57.020" v="678" actId="26606"/>
          <ac:spMkLst>
            <pc:docMk/>
            <pc:sldMk cId="2978341180" sldId="280"/>
            <ac:spMk id="22" creationId="{BAE51241-AA8B-4B82-9C59-6738DB85674C}"/>
          </ac:spMkLst>
        </pc:spChg>
        <pc:picChg chg="add mod">
          <ac:chgData name="Lindsay Neufer" userId="aec1c0b690217d86" providerId="LiveId" clId="{5F2121EB-5185-417E-985F-6320E59E110E}" dt="2019-07-29T00:26:42.389" v="1016" actId="1076"/>
          <ac:picMkLst>
            <pc:docMk/>
            <pc:sldMk cId="2978341180" sldId="280"/>
            <ac:picMk id="4" creationId="{60DBADBD-FAAE-4586-9130-5B841EE6AA9F}"/>
          </ac:picMkLst>
        </pc:picChg>
        <pc:picChg chg="add mod">
          <ac:chgData name="Lindsay Neufer" userId="aec1c0b690217d86" providerId="LiveId" clId="{5F2121EB-5185-417E-985F-6320E59E110E}" dt="2019-07-29T00:27:59.347" v="1020"/>
          <ac:picMkLst>
            <pc:docMk/>
            <pc:sldMk cId="2978341180" sldId="280"/>
            <ac:picMk id="5" creationId="{48D4D53B-1B2D-4702-9BF5-76B72C0AB1D0}"/>
          </ac:picMkLst>
        </pc:picChg>
        <pc:cxnChg chg="add">
          <ac:chgData name="Lindsay Neufer" userId="aec1c0b690217d86" providerId="LiveId" clId="{5F2121EB-5185-417E-985F-6320E59E110E}" dt="2019-07-29T00:10:57.020" v="678" actId="26606"/>
          <ac:cxnSpMkLst>
            <pc:docMk/>
            <pc:sldMk cId="2978341180" sldId="280"/>
            <ac:cxnSpMk id="14" creationId="{514EE78B-AF71-4195-A01B-F1165D9233BF}"/>
          </ac:cxnSpMkLst>
        </pc:cxnChg>
      </pc:sldChg>
      <pc:sldChg chg="addSp delSp modSp add mod setBg">
        <pc:chgData name="Lindsay Neufer" userId="aec1c0b690217d86" providerId="LiveId" clId="{5F2121EB-5185-417E-985F-6320E59E110E}" dt="2019-07-29T02:03:52.470" v="2014" actId="26606"/>
        <pc:sldMkLst>
          <pc:docMk/>
          <pc:sldMk cId="2371841905" sldId="281"/>
        </pc:sldMkLst>
        <pc:spChg chg="mod">
          <ac:chgData name="Lindsay Neufer" userId="aec1c0b690217d86" providerId="LiveId" clId="{5F2121EB-5185-417E-985F-6320E59E110E}" dt="2019-07-29T00:21:05.931" v="885" actId="26606"/>
          <ac:spMkLst>
            <pc:docMk/>
            <pc:sldMk cId="2371841905" sldId="281"/>
            <ac:spMk id="2" creationId="{5F9DFAA5-5A0B-4061-A450-57F3526A38B9}"/>
          </ac:spMkLst>
        </pc:spChg>
        <pc:spChg chg="del">
          <ac:chgData name="Lindsay Neufer" userId="aec1c0b690217d86" providerId="LiveId" clId="{5F2121EB-5185-417E-985F-6320E59E110E}" dt="2019-07-29T00:21:05.931" v="885" actId="26606"/>
          <ac:spMkLst>
            <pc:docMk/>
            <pc:sldMk cId="2371841905" sldId="281"/>
            <ac:spMk id="3" creationId="{0F15DB59-D755-40DC-A537-5D720E8F6585}"/>
          </ac:spMkLst>
        </pc:spChg>
        <pc:spChg chg="del">
          <ac:chgData name="Lindsay Neufer" userId="aec1c0b690217d86" providerId="LiveId" clId="{5F2121EB-5185-417E-985F-6320E59E110E}" dt="2019-07-29T00:21:05.931" v="885" actId="26606"/>
          <ac:spMkLst>
            <pc:docMk/>
            <pc:sldMk cId="2371841905" sldId="281"/>
            <ac:spMk id="4" creationId="{54F023A2-70F5-40F9-A528-FA3E8C2AE084}"/>
          </ac:spMkLst>
        </pc:spChg>
        <pc:spChg chg="add del">
          <ac:chgData name="Lindsay Neufer" userId="aec1c0b690217d86" providerId="LiveId" clId="{5F2121EB-5185-417E-985F-6320E59E110E}" dt="2019-07-29T02:03:52.470" v="2014" actId="26606"/>
          <ac:spMkLst>
            <pc:docMk/>
            <pc:sldMk cId="2371841905" sldId="281"/>
            <ac:spMk id="11" creationId="{4E4490D0-3672-446A-AC12-B4830333BDDD}"/>
          </ac:spMkLst>
        </pc:spChg>
        <pc:spChg chg="add del">
          <ac:chgData name="Lindsay Neufer" userId="aec1c0b690217d86" providerId="LiveId" clId="{5F2121EB-5185-417E-985F-6320E59E110E}" dt="2019-07-29T02:03:52.470" v="2014" actId="26606"/>
          <ac:spMkLst>
            <pc:docMk/>
            <pc:sldMk cId="2371841905" sldId="281"/>
            <ac:spMk id="13" creationId="{39CB82C2-DF65-4EC1-8280-F201D50F570B}"/>
          </ac:spMkLst>
        </pc:spChg>
        <pc:spChg chg="add del">
          <ac:chgData name="Lindsay Neufer" userId="aec1c0b690217d86" providerId="LiveId" clId="{5F2121EB-5185-417E-985F-6320E59E110E}" dt="2019-07-29T02:03:52.470" v="2014" actId="26606"/>
          <ac:spMkLst>
            <pc:docMk/>
            <pc:sldMk cId="2371841905" sldId="281"/>
            <ac:spMk id="17" creationId="{C4AAA502-5435-489E-9538-3A40E6C71461}"/>
          </ac:spMkLst>
        </pc:spChg>
        <pc:spChg chg="add del">
          <ac:chgData name="Lindsay Neufer" userId="aec1c0b690217d86" providerId="LiveId" clId="{5F2121EB-5185-417E-985F-6320E59E110E}" dt="2019-07-29T02:03:52.470" v="2014" actId="26606"/>
          <ac:spMkLst>
            <pc:docMk/>
            <pc:sldMk cId="2371841905" sldId="281"/>
            <ac:spMk id="21" creationId="{DE42378B-2E28-4810-8421-7A473A40E376}"/>
          </ac:spMkLst>
        </pc:spChg>
        <pc:spChg chg="add del">
          <ac:chgData name="Lindsay Neufer" userId="aec1c0b690217d86" providerId="LiveId" clId="{5F2121EB-5185-417E-985F-6320E59E110E}" dt="2019-07-29T02:03:52.470" v="2014" actId="26606"/>
          <ac:spMkLst>
            <pc:docMk/>
            <pc:sldMk cId="2371841905" sldId="281"/>
            <ac:spMk id="23" creationId="{0D91DD17-237F-4811-BC0E-128EB1BD7CFE}"/>
          </ac:spMkLst>
        </pc:spChg>
        <pc:spChg chg="add">
          <ac:chgData name="Lindsay Neufer" userId="aec1c0b690217d86" providerId="LiveId" clId="{5F2121EB-5185-417E-985F-6320E59E110E}" dt="2019-07-29T02:03:52.470" v="2014" actId="26606"/>
          <ac:spMkLst>
            <pc:docMk/>
            <pc:sldMk cId="2371841905" sldId="281"/>
            <ac:spMk id="30" creationId="{4E4490D0-3672-446A-AC12-B4830333BDDD}"/>
          </ac:spMkLst>
        </pc:spChg>
        <pc:spChg chg="add">
          <ac:chgData name="Lindsay Neufer" userId="aec1c0b690217d86" providerId="LiveId" clId="{5F2121EB-5185-417E-985F-6320E59E110E}" dt="2019-07-29T02:03:52.470" v="2014" actId="26606"/>
          <ac:spMkLst>
            <pc:docMk/>
            <pc:sldMk cId="2371841905" sldId="281"/>
            <ac:spMk id="32" creationId="{39CB82C2-DF65-4EC1-8280-F201D50F570B}"/>
          </ac:spMkLst>
        </pc:spChg>
        <pc:spChg chg="add">
          <ac:chgData name="Lindsay Neufer" userId="aec1c0b690217d86" providerId="LiveId" clId="{5F2121EB-5185-417E-985F-6320E59E110E}" dt="2019-07-29T02:03:52.470" v="2014" actId="26606"/>
          <ac:spMkLst>
            <pc:docMk/>
            <pc:sldMk cId="2371841905" sldId="281"/>
            <ac:spMk id="36" creationId="{C4AAA502-5435-489E-9538-3A40E6C71461}"/>
          </ac:spMkLst>
        </pc:spChg>
        <pc:spChg chg="add">
          <ac:chgData name="Lindsay Neufer" userId="aec1c0b690217d86" providerId="LiveId" clId="{5F2121EB-5185-417E-985F-6320E59E110E}" dt="2019-07-29T02:03:52.470" v="2014" actId="26606"/>
          <ac:spMkLst>
            <pc:docMk/>
            <pc:sldMk cId="2371841905" sldId="281"/>
            <ac:spMk id="40" creationId="{DE42378B-2E28-4810-8421-7A473A40E376}"/>
          </ac:spMkLst>
        </pc:spChg>
        <pc:spChg chg="add">
          <ac:chgData name="Lindsay Neufer" userId="aec1c0b690217d86" providerId="LiveId" clId="{5F2121EB-5185-417E-985F-6320E59E110E}" dt="2019-07-29T02:03:52.470" v="2014" actId="26606"/>
          <ac:spMkLst>
            <pc:docMk/>
            <pc:sldMk cId="2371841905" sldId="281"/>
            <ac:spMk id="42" creationId="{0D91DD17-237F-4811-BC0E-128EB1BD7CFE}"/>
          </ac:spMkLst>
        </pc:spChg>
        <pc:picChg chg="add del">
          <ac:chgData name="Lindsay Neufer" userId="aec1c0b690217d86" providerId="LiveId" clId="{5F2121EB-5185-417E-985F-6320E59E110E}" dt="2019-07-29T02:03:38.186" v="2013" actId="478"/>
          <ac:picMkLst>
            <pc:docMk/>
            <pc:sldMk cId="2371841905" sldId="281"/>
            <ac:picMk id="8" creationId="{F9ED48CC-4CB0-470B-956D-C2FDF2A5F71C}"/>
          </ac:picMkLst>
        </pc:picChg>
        <pc:picChg chg="add">
          <ac:chgData name="Lindsay Neufer" userId="aec1c0b690217d86" providerId="LiveId" clId="{5F2121EB-5185-417E-985F-6320E59E110E}" dt="2019-07-29T02:03:52.470" v="2014" actId="26606"/>
          <ac:picMkLst>
            <pc:docMk/>
            <pc:sldMk cId="2371841905" sldId="281"/>
            <ac:picMk id="27" creationId="{751BACEE-27E1-48D6-BC13-5858C8BC61E2}"/>
          </ac:picMkLst>
        </pc:picChg>
        <pc:cxnChg chg="add del">
          <ac:chgData name="Lindsay Neufer" userId="aec1c0b690217d86" providerId="LiveId" clId="{5F2121EB-5185-417E-985F-6320E59E110E}" dt="2019-07-29T02:03:52.470" v="2014" actId="26606"/>
          <ac:cxnSpMkLst>
            <pc:docMk/>
            <pc:sldMk cId="2371841905" sldId="281"/>
            <ac:cxnSpMk id="15" creationId="{7E1D4427-852B-4B37-8E76-0E9F1810BA2A}"/>
          </ac:cxnSpMkLst>
        </pc:cxnChg>
        <pc:cxnChg chg="add del">
          <ac:chgData name="Lindsay Neufer" userId="aec1c0b690217d86" providerId="LiveId" clId="{5F2121EB-5185-417E-985F-6320E59E110E}" dt="2019-07-29T02:03:52.470" v="2014" actId="26606"/>
          <ac:cxnSpMkLst>
            <pc:docMk/>
            <pc:sldMk cId="2371841905" sldId="281"/>
            <ac:cxnSpMk id="19" creationId="{C9AC0290-4702-4519-B0F4-C2A46880997B}"/>
          </ac:cxnSpMkLst>
        </pc:cxnChg>
        <pc:cxnChg chg="add">
          <ac:chgData name="Lindsay Neufer" userId="aec1c0b690217d86" providerId="LiveId" clId="{5F2121EB-5185-417E-985F-6320E59E110E}" dt="2019-07-29T02:03:52.470" v="2014" actId="26606"/>
          <ac:cxnSpMkLst>
            <pc:docMk/>
            <pc:sldMk cId="2371841905" sldId="281"/>
            <ac:cxnSpMk id="34" creationId="{7E1D4427-852B-4B37-8E76-0E9F1810BA2A}"/>
          </ac:cxnSpMkLst>
        </pc:cxnChg>
        <pc:cxnChg chg="add">
          <ac:chgData name="Lindsay Neufer" userId="aec1c0b690217d86" providerId="LiveId" clId="{5F2121EB-5185-417E-985F-6320E59E110E}" dt="2019-07-29T02:03:52.470" v="2014" actId="26606"/>
          <ac:cxnSpMkLst>
            <pc:docMk/>
            <pc:sldMk cId="2371841905" sldId="281"/>
            <ac:cxnSpMk id="38" creationId="{C9AC0290-4702-4519-B0F4-C2A46880997B}"/>
          </ac:cxnSpMkLst>
        </pc:cxnChg>
      </pc:sldChg>
      <pc:sldChg chg="add del">
        <pc:chgData name="Lindsay Neufer" userId="aec1c0b690217d86" providerId="LiveId" clId="{5F2121EB-5185-417E-985F-6320E59E110E}" dt="2019-07-29T00:12:39.731" v="799" actId="2696"/>
        <pc:sldMkLst>
          <pc:docMk/>
          <pc:sldMk cId="669682990" sldId="282"/>
        </pc:sldMkLst>
      </pc:sldChg>
      <pc:sldChg chg="addSp delSp modSp add mod setBg">
        <pc:chgData name="Lindsay Neufer" userId="aec1c0b690217d86" providerId="LiveId" clId="{5F2121EB-5185-417E-985F-6320E59E110E}" dt="2019-07-29T00:21:26.834" v="887" actId="26606"/>
        <pc:sldMkLst>
          <pc:docMk/>
          <pc:sldMk cId="2145965187" sldId="282"/>
        </pc:sldMkLst>
        <pc:spChg chg="mod">
          <ac:chgData name="Lindsay Neufer" userId="aec1c0b690217d86" providerId="LiveId" clId="{5F2121EB-5185-417E-985F-6320E59E110E}" dt="2019-07-29T00:21:26.834" v="887" actId="26606"/>
          <ac:spMkLst>
            <pc:docMk/>
            <pc:sldMk cId="2145965187" sldId="282"/>
            <ac:spMk id="2" creationId="{29C016C0-8756-4FFD-99CF-7F0AE380A74E}"/>
          </ac:spMkLst>
        </pc:spChg>
        <pc:spChg chg="del">
          <ac:chgData name="Lindsay Neufer" userId="aec1c0b690217d86" providerId="LiveId" clId="{5F2121EB-5185-417E-985F-6320E59E110E}" dt="2019-07-29T00:21:26.834" v="887" actId="26606"/>
          <ac:spMkLst>
            <pc:docMk/>
            <pc:sldMk cId="2145965187" sldId="282"/>
            <ac:spMk id="3" creationId="{7B144BA5-AECA-4862-B70A-D9BCFF2BE1F4}"/>
          </ac:spMkLst>
        </pc:spChg>
        <pc:spChg chg="del">
          <ac:chgData name="Lindsay Neufer" userId="aec1c0b690217d86" providerId="LiveId" clId="{5F2121EB-5185-417E-985F-6320E59E110E}" dt="2019-07-29T00:21:26.834" v="887" actId="26606"/>
          <ac:spMkLst>
            <pc:docMk/>
            <pc:sldMk cId="2145965187" sldId="282"/>
            <ac:spMk id="4" creationId="{8BA8F2C3-8350-47AF-9366-47584F2CDAA3}"/>
          </ac:spMkLst>
        </pc:spChg>
        <pc:spChg chg="add">
          <ac:chgData name="Lindsay Neufer" userId="aec1c0b690217d86" providerId="LiveId" clId="{5F2121EB-5185-417E-985F-6320E59E110E}" dt="2019-07-29T00:21:26.834" v="887" actId="26606"/>
          <ac:spMkLst>
            <pc:docMk/>
            <pc:sldMk cId="2145965187" sldId="282"/>
            <ac:spMk id="9" creationId="{52C0B2E1-0268-42EC-ABD3-94F81A05BCBD}"/>
          </ac:spMkLst>
        </pc:spChg>
        <pc:spChg chg="add">
          <ac:chgData name="Lindsay Neufer" userId="aec1c0b690217d86" providerId="LiveId" clId="{5F2121EB-5185-417E-985F-6320E59E110E}" dt="2019-07-29T00:21:26.834" v="887" actId="26606"/>
          <ac:spMkLst>
            <pc:docMk/>
            <pc:sldMk cId="2145965187" sldId="282"/>
            <ac:spMk id="11" creationId="{7D2256B4-48EA-40FC-BBC0-AA1EE6E0080C}"/>
          </ac:spMkLst>
        </pc:spChg>
        <pc:spChg chg="add">
          <ac:chgData name="Lindsay Neufer" userId="aec1c0b690217d86" providerId="LiveId" clId="{5F2121EB-5185-417E-985F-6320E59E110E}" dt="2019-07-29T00:21:26.834" v="887" actId="26606"/>
          <ac:spMkLst>
            <pc:docMk/>
            <pc:sldMk cId="2145965187" sldId="282"/>
            <ac:spMk id="15" creationId="{8C6E698C-8155-4B8B-BDC9-B7299772B509}"/>
          </ac:spMkLst>
        </pc:spChg>
        <pc:spChg chg="add">
          <ac:chgData name="Lindsay Neufer" userId="aec1c0b690217d86" providerId="LiveId" clId="{5F2121EB-5185-417E-985F-6320E59E110E}" dt="2019-07-29T00:21:26.834" v="887" actId="26606"/>
          <ac:spMkLst>
            <pc:docMk/>
            <pc:sldMk cId="2145965187" sldId="282"/>
            <ac:spMk id="19" creationId="{8A549DE7-671D-4575-AF43-858FD99981CF}"/>
          </ac:spMkLst>
        </pc:spChg>
        <pc:spChg chg="add">
          <ac:chgData name="Lindsay Neufer" userId="aec1c0b690217d86" providerId="LiveId" clId="{5F2121EB-5185-417E-985F-6320E59E110E}" dt="2019-07-29T00:21:26.834" v="887" actId="26606"/>
          <ac:spMkLst>
            <pc:docMk/>
            <pc:sldMk cId="2145965187" sldId="282"/>
            <ac:spMk id="21" creationId="{C22D9B36-9BE7-472B-8808-7E0D6810738F}"/>
          </ac:spMkLst>
        </pc:spChg>
        <pc:cxnChg chg="add">
          <ac:chgData name="Lindsay Neufer" userId="aec1c0b690217d86" providerId="LiveId" clId="{5F2121EB-5185-417E-985F-6320E59E110E}" dt="2019-07-29T00:21:26.834" v="887" actId="26606"/>
          <ac:cxnSpMkLst>
            <pc:docMk/>
            <pc:sldMk cId="2145965187" sldId="282"/>
            <ac:cxnSpMk id="13" creationId="{3D44BCCA-102D-4A9D-B1E4-2450CAF0B05E}"/>
          </ac:cxnSpMkLst>
        </pc:cxnChg>
        <pc:cxnChg chg="add">
          <ac:chgData name="Lindsay Neufer" userId="aec1c0b690217d86" providerId="LiveId" clId="{5F2121EB-5185-417E-985F-6320E59E110E}" dt="2019-07-29T00:21:26.834" v="887" actId="26606"/>
          <ac:cxnSpMkLst>
            <pc:docMk/>
            <pc:sldMk cId="2145965187" sldId="282"/>
            <ac:cxnSpMk id="17" creationId="{09525C9A-1972-4836-BA7A-706C946EF4DA}"/>
          </ac:cxnSpMkLst>
        </pc:cxnChg>
      </pc:sldChg>
      <pc:sldChg chg="addSp delSp modSp add ord">
        <pc:chgData name="Lindsay Neufer" userId="aec1c0b690217d86" providerId="LiveId" clId="{5F2121EB-5185-417E-985F-6320E59E110E}" dt="2019-07-29T02:06:44.705" v="2080" actId="20577"/>
        <pc:sldMkLst>
          <pc:docMk/>
          <pc:sldMk cId="1935475269" sldId="283"/>
        </pc:sldMkLst>
        <pc:spChg chg="mod">
          <ac:chgData name="Lindsay Neufer" userId="aec1c0b690217d86" providerId="LiveId" clId="{5F2121EB-5185-417E-985F-6320E59E110E}" dt="2019-07-29T02:06:44.705" v="2080" actId="20577"/>
          <ac:spMkLst>
            <pc:docMk/>
            <pc:sldMk cId="1935475269" sldId="283"/>
            <ac:spMk id="2" creationId="{3CEF0AFF-F7E8-4A41-9C01-26AFC695E1E9}"/>
          </ac:spMkLst>
        </pc:spChg>
        <pc:spChg chg="del">
          <ac:chgData name="Lindsay Neufer" userId="aec1c0b690217d86" providerId="LiveId" clId="{5F2121EB-5185-417E-985F-6320E59E110E}" dt="2019-07-29T00:45:14.865" v="1104"/>
          <ac:spMkLst>
            <pc:docMk/>
            <pc:sldMk cId="1935475269" sldId="283"/>
            <ac:spMk id="3" creationId="{3B6ED576-D0F5-4725-A55C-BF659F31C14E}"/>
          </ac:spMkLst>
        </pc:spChg>
        <pc:spChg chg="add mod">
          <ac:chgData name="Lindsay Neufer" userId="aec1c0b690217d86" providerId="LiveId" clId="{5F2121EB-5185-417E-985F-6320E59E110E}" dt="2019-07-29T02:05:35.002" v="2021" actId="164"/>
          <ac:spMkLst>
            <pc:docMk/>
            <pc:sldMk cId="1935475269" sldId="283"/>
            <ac:spMk id="4" creationId="{5792B6EC-AD98-43E5-A602-5F9A36106363}"/>
          </ac:spMkLst>
        </pc:spChg>
        <pc:spChg chg="add mod">
          <ac:chgData name="Lindsay Neufer" userId="aec1c0b690217d86" providerId="LiveId" clId="{5F2121EB-5185-417E-985F-6320E59E110E}" dt="2019-07-29T02:05:35.002" v="2021" actId="164"/>
          <ac:spMkLst>
            <pc:docMk/>
            <pc:sldMk cId="1935475269" sldId="283"/>
            <ac:spMk id="11" creationId="{5E25F7ED-32B3-4ED1-9E2D-9FD9B6F66AA1}"/>
          </ac:spMkLst>
        </pc:spChg>
        <pc:spChg chg="add mod">
          <ac:chgData name="Lindsay Neufer" userId="aec1c0b690217d86" providerId="LiveId" clId="{5F2121EB-5185-417E-985F-6320E59E110E}" dt="2019-07-29T02:05:35.002" v="2021" actId="164"/>
          <ac:spMkLst>
            <pc:docMk/>
            <pc:sldMk cId="1935475269" sldId="283"/>
            <ac:spMk id="12" creationId="{28B25B1F-5A83-43C8-8667-8D47FBFADA5F}"/>
          </ac:spMkLst>
        </pc:spChg>
        <pc:spChg chg="add mod">
          <ac:chgData name="Lindsay Neufer" userId="aec1c0b690217d86" providerId="LiveId" clId="{5F2121EB-5185-417E-985F-6320E59E110E}" dt="2019-07-29T02:05:35.002" v="2021" actId="164"/>
          <ac:spMkLst>
            <pc:docMk/>
            <pc:sldMk cId="1935475269" sldId="283"/>
            <ac:spMk id="13" creationId="{B07FABB7-382B-4426-A8B1-32890BFD86AB}"/>
          </ac:spMkLst>
        </pc:spChg>
        <pc:grpChg chg="add mod">
          <ac:chgData name="Lindsay Neufer" userId="aec1c0b690217d86" providerId="LiveId" clId="{5F2121EB-5185-417E-985F-6320E59E110E}" dt="2019-07-29T02:05:39.594" v="2038" actId="1038"/>
          <ac:grpSpMkLst>
            <pc:docMk/>
            <pc:sldMk cId="1935475269" sldId="283"/>
            <ac:grpSpMk id="5" creationId="{1C78B2B2-65C6-4154-9C51-B8EE676DA5A9}"/>
          </ac:grpSpMkLst>
        </pc:grpChg>
        <pc:picChg chg="add mod">
          <ac:chgData name="Lindsay Neufer" userId="aec1c0b690217d86" providerId="LiveId" clId="{5F2121EB-5185-417E-985F-6320E59E110E}" dt="2019-07-29T02:06:24.589" v="2046" actId="1076"/>
          <ac:picMkLst>
            <pc:docMk/>
            <pc:sldMk cId="1935475269" sldId="283"/>
            <ac:picMk id="9" creationId="{A3E3E6AF-CE72-4978-9EE8-B848B602B4E4}"/>
          </ac:picMkLst>
        </pc:picChg>
        <pc:picChg chg="add mod">
          <ac:chgData name="Lindsay Neufer" userId="aec1c0b690217d86" providerId="LiveId" clId="{5F2121EB-5185-417E-985F-6320E59E110E}" dt="2019-07-29T02:05:35.002" v="2021" actId="164"/>
          <ac:picMkLst>
            <pc:docMk/>
            <pc:sldMk cId="1935475269" sldId="283"/>
            <ac:picMk id="4098" creationId="{AF82AC97-C532-4D46-8C2D-EB8BE3BBE1DC}"/>
          </ac:picMkLst>
        </pc:picChg>
        <pc:picChg chg="add mod">
          <ac:chgData name="Lindsay Neufer" userId="aec1c0b690217d86" providerId="LiveId" clId="{5F2121EB-5185-417E-985F-6320E59E110E}" dt="2019-07-29T02:05:35.002" v="2021" actId="164"/>
          <ac:picMkLst>
            <pc:docMk/>
            <pc:sldMk cId="1935475269" sldId="283"/>
            <ac:picMk id="4100" creationId="{AC738FF5-8602-497C-9B52-FD37FEF47EAE}"/>
          </ac:picMkLst>
        </pc:picChg>
        <pc:picChg chg="add mod">
          <ac:chgData name="Lindsay Neufer" userId="aec1c0b690217d86" providerId="LiveId" clId="{5F2121EB-5185-417E-985F-6320E59E110E}" dt="2019-07-29T02:05:35.002" v="2021" actId="164"/>
          <ac:picMkLst>
            <pc:docMk/>
            <pc:sldMk cId="1935475269" sldId="283"/>
            <ac:picMk id="4102" creationId="{2736E01D-D055-4560-AD3B-2F7E62C58B8E}"/>
          </ac:picMkLst>
        </pc:picChg>
        <pc:picChg chg="add mod">
          <ac:chgData name="Lindsay Neufer" userId="aec1c0b690217d86" providerId="LiveId" clId="{5F2121EB-5185-417E-985F-6320E59E110E}" dt="2019-07-29T02:05:35.002" v="2021" actId="164"/>
          <ac:picMkLst>
            <pc:docMk/>
            <pc:sldMk cId="1935475269" sldId="283"/>
            <ac:picMk id="4104" creationId="{C3FDB7A8-047E-4F1B-B5F7-F22524D6A5AA}"/>
          </ac:picMkLst>
        </pc:picChg>
        <pc:picChg chg="add mod">
          <ac:chgData name="Lindsay Neufer" userId="aec1c0b690217d86" providerId="LiveId" clId="{5F2121EB-5185-417E-985F-6320E59E110E}" dt="2019-07-29T02:06:18.274" v="2044" actId="1076"/>
          <ac:picMkLst>
            <pc:docMk/>
            <pc:sldMk cId="1935475269" sldId="283"/>
            <ac:picMk id="4106" creationId="{0804CF14-37DF-489E-BBD9-9C90393602F5}"/>
          </ac:picMkLst>
        </pc:picChg>
      </pc:sldChg>
      <pc:sldChg chg="addSp delSp modSp add mod setBg">
        <pc:chgData name="Lindsay Neufer" userId="aec1c0b690217d86" providerId="LiveId" clId="{5F2121EB-5185-417E-985F-6320E59E110E}" dt="2019-07-29T01:28:24.843" v="1789" actId="14100"/>
        <pc:sldMkLst>
          <pc:docMk/>
          <pc:sldMk cId="1105334949" sldId="284"/>
        </pc:sldMkLst>
        <pc:spChg chg="del">
          <ac:chgData name="Lindsay Neufer" userId="aec1c0b690217d86" providerId="LiveId" clId="{5F2121EB-5185-417E-985F-6320E59E110E}" dt="2019-07-29T00:54:03.740" v="1548"/>
          <ac:spMkLst>
            <pc:docMk/>
            <pc:sldMk cId="1105334949" sldId="284"/>
            <ac:spMk id="2" creationId="{E854598C-0CAD-4115-B4BD-7384A7896341}"/>
          </ac:spMkLst>
        </pc:spChg>
        <pc:spChg chg="del">
          <ac:chgData name="Lindsay Neufer" userId="aec1c0b690217d86" providerId="LiveId" clId="{5F2121EB-5185-417E-985F-6320E59E110E}" dt="2019-07-29T00:54:03.740" v="1548"/>
          <ac:spMkLst>
            <pc:docMk/>
            <pc:sldMk cId="1105334949" sldId="284"/>
            <ac:spMk id="3" creationId="{33A8EAD1-7883-4B8B-9989-CB5014919698}"/>
          </ac:spMkLst>
        </pc:spChg>
        <pc:spChg chg="del">
          <ac:chgData name="Lindsay Neufer" userId="aec1c0b690217d86" providerId="LiveId" clId="{5F2121EB-5185-417E-985F-6320E59E110E}" dt="2019-07-29T00:54:03.740" v="1548"/>
          <ac:spMkLst>
            <pc:docMk/>
            <pc:sldMk cId="1105334949" sldId="284"/>
            <ac:spMk id="4" creationId="{D5C564D8-1808-4E88-A804-C17C94D80DEE}"/>
          </ac:spMkLst>
        </pc:spChg>
        <pc:spChg chg="add mod">
          <ac:chgData name="Lindsay Neufer" userId="aec1c0b690217d86" providerId="LiveId" clId="{5F2121EB-5185-417E-985F-6320E59E110E}" dt="2019-07-29T00:54:19.213" v="1570" actId="26606"/>
          <ac:spMkLst>
            <pc:docMk/>
            <pc:sldMk cId="1105334949" sldId="284"/>
            <ac:spMk id="5" creationId="{10F15E36-4380-464B-B32F-F9F9330C38DE}"/>
          </ac:spMkLst>
        </pc:spChg>
        <pc:spChg chg="add">
          <ac:chgData name="Lindsay Neufer" userId="aec1c0b690217d86" providerId="LiveId" clId="{5F2121EB-5185-417E-985F-6320E59E110E}" dt="2019-07-29T00:54:19.213" v="1570" actId="26606"/>
          <ac:spMkLst>
            <pc:docMk/>
            <pc:sldMk cId="1105334949" sldId="284"/>
            <ac:spMk id="71" creationId="{25C8D2C1-DA83-420D-9635-D52CE066B5DA}"/>
          </ac:spMkLst>
        </pc:spChg>
        <pc:spChg chg="add">
          <ac:chgData name="Lindsay Neufer" userId="aec1c0b690217d86" providerId="LiveId" clId="{5F2121EB-5185-417E-985F-6320E59E110E}" dt="2019-07-29T00:54:19.213" v="1570" actId="26606"/>
          <ac:spMkLst>
            <pc:docMk/>
            <pc:sldMk cId="1105334949" sldId="284"/>
            <ac:spMk id="73" creationId="{434F74C9-6A0B-409E-AD1C-45B58BE91BB8}"/>
          </ac:spMkLst>
        </pc:spChg>
        <pc:spChg chg="add">
          <ac:chgData name="Lindsay Neufer" userId="aec1c0b690217d86" providerId="LiveId" clId="{5F2121EB-5185-417E-985F-6320E59E110E}" dt="2019-07-29T00:54:19.213" v="1570" actId="26606"/>
          <ac:spMkLst>
            <pc:docMk/>
            <pc:sldMk cId="1105334949" sldId="284"/>
            <ac:spMk id="77" creationId="{90AA6468-80AC-4DDF-9CFB-C7A9507E203F}"/>
          </ac:spMkLst>
        </pc:spChg>
        <pc:spChg chg="add">
          <ac:chgData name="Lindsay Neufer" userId="aec1c0b690217d86" providerId="LiveId" clId="{5F2121EB-5185-417E-985F-6320E59E110E}" dt="2019-07-29T00:54:19.213" v="1570" actId="26606"/>
          <ac:spMkLst>
            <pc:docMk/>
            <pc:sldMk cId="1105334949" sldId="284"/>
            <ac:spMk id="79" creationId="{4AB900CC-5074-4746-A1A4-AF640455BD43}"/>
          </ac:spMkLst>
        </pc:spChg>
        <pc:picChg chg="add mod">
          <ac:chgData name="Lindsay Neufer" userId="aec1c0b690217d86" providerId="LiveId" clId="{5F2121EB-5185-417E-985F-6320E59E110E}" dt="2019-07-29T01:28:24.843" v="1789" actId="14100"/>
          <ac:picMkLst>
            <pc:docMk/>
            <pc:sldMk cId="1105334949" sldId="284"/>
            <ac:picMk id="5122" creationId="{7A5D91DC-437C-45FD-85ED-7A628F278803}"/>
          </ac:picMkLst>
        </pc:picChg>
        <pc:picChg chg="add mod">
          <ac:chgData name="Lindsay Neufer" userId="aec1c0b690217d86" providerId="LiveId" clId="{5F2121EB-5185-417E-985F-6320E59E110E}" dt="2019-07-29T01:28:21.285" v="1788" actId="14100"/>
          <ac:picMkLst>
            <pc:docMk/>
            <pc:sldMk cId="1105334949" sldId="284"/>
            <ac:picMk id="5124" creationId="{F894788C-CE4A-4C45-82AB-2774C93CDF15}"/>
          </ac:picMkLst>
        </pc:picChg>
        <pc:cxnChg chg="add">
          <ac:chgData name="Lindsay Neufer" userId="aec1c0b690217d86" providerId="LiveId" clId="{5F2121EB-5185-417E-985F-6320E59E110E}" dt="2019-07-29T00:54:19.213" v="1570" actId="26606"/>
          <ac:cxnSpMkLst>
            <pc:docMk/>
            <pc:sldMk cId="1105334949" sldId="284"/>
            <ac:cxnSpMk id="75" creationId="{F5486A9D-1265-4B57-91E6-68E666B978BC}"/>
          </ac:cxnSpMkLst>
        </pc:cxnChg>
      </pc:sldChg>
      <pc:sldChg chg="addSp delSp modSp add del">
        <pc:chgData name="Lindsay Neufer" userId="aec1c0b690217d86" providerId="LiveId" clId="{5F2121EB-5185-417E-985F-6320E59E110E}" dt="2019-07-29T01:55:38.906" v="1859" actId="2696"/>
        <pc:sldMkLst>
          <pc:docMk/>
          <pc:sldMk cId="615142998" sldId="285"/>
        </pc:sldMkLst>
        <pc:spChg chg="del">
          <ac:chgData name="Lindsay Neufer" userId="aec1c0b690217d86" providerId="LiveId" clId="{5F2121EB-5185-417E-985F-6320E59E110E}" dt="2019-07-29T00:56:18.197" v="1576"/>
          <ac:spMkLst>
            <pc:docMk/>
            <pc:sldMk cId="615142998" sldId="285"/>
            <ac:spMk id="2" creationId="{EFCB4CFA-D4F1-4DD9-A218-A3847660B8A8}"/>
          </ac:spMkLst>
        </pc:spChg>
        <pc:spChg chg="del">
          <ac:chgData name="Lindsay Neufer" userId="aec1c0b690217d86" providerId="LiveId" clId="{5F2121EB-5185-417E-985F-6320E59E110E}" dt="2019-07-29T00:56:18.197" v="1576"/>
          <ac:spMkLst>
            <pc:docMk/>
            <pc:sldMk cId="615142998" sldId="285"/>
            <ac:spMk id="3" creationId="{9820B6BD-9A26-43C8-88CA-F8A7632303E4}"/>
          </ac:spMkLst>
        </pc:spChg>
        <pc:spChg chg="del">
          <ac:chgData name="Lindsay Neufer" userId="aec1c0b690217d86" providerId="LiveId" clId="{5F2121EB-5185-417E-985F-6320E59E110E}" dt="2019-07-29T00:56:18.197" v="1576"/>
          <ac:spMkLst>
            <pc:docMk/>
            <pc:sldMk cId="615142998" sldId="285"/>
            <ac:spMk id="4" creationId="{5D43C518-EB92-4E59-A048-C3F9A4EA60CF}"/>
          </ac:spMkLst>
        </pc:spChg>
        <pc:spChg chg="add mod">
          <ac:chgData name="Lindsay Neufer" userId="aec1c0b690217d86" providerId="LiveId" clId="{5F2121EB-5185-417E-985F-6320E59E110E}" dt="2019-07-29T00:56:18.197" v="1576"/>
          <ac:spMkLst>
            <pc:docMk/>
            <pc:sldMk cId="615142998" sldId="285"/>
            <ac:spMk id="5" creationId="{8FCB31E5-5F72-4BD9-8E9B-6A980528181E}"/>
          </ac:spMkLst>
        </pc:spChg>
        <pc:picChg chg="add mod">
          <ac:chgData name="Lindsay Neufer" userId="aec1c0b690217d86" providerId="LiveId" clId="{5F2121EB-5185-417E-985F-6320E59E110E}" dt="2019-07-29T00:59:56.574" v="1580" actId="1076"/>
          <ac:picMkLst>
            <pc:docMk/>
            <pc:sldMk cId="615142998" sldId="285"/>
            <ac:picMk id="6" creationId="{D4397513-F8DE-4AF4-9010-3D8404C6EA42}"/>
          </ac:picMkLst>
        </pc:picChg>
      </pc:sldChg>
      <pc:sldChg chg="addSp modSp add">
        <pc:chgData name="Lindsay Neufer" userId="aec1c0b690217d86" providerId="LiveId" clId="{5F2121EB-5185-417E-985F-6320E59E110E}" dt="2019-07-29T01:20:40.411" v="1694" actId="20577"/>
        <pc:sldMkLst>
          <pc:docMk/>
          <pc:sldMk cId="3681000927" sldId="286"/>
        </pc:sldMkLst>
        <pc:spChg chg="mod">
          <ac:chgData name="Lindsay Neufer" userId="aec1c0b690217d86" providerId="LiveId" clId="{5F2121EB-5185-417E-985F-6320E59E110E}" dt="2019-07-29T01:20:40.411" v="1694" actId="20577"/>
          <ac:spMkLst>
            <pc:docMk/>
            <pc:sldMk cId="3681000927" sldId="286"/>
            <ac:spMk id="2" creationId="{40E55617-72CE-415C-8F6A-A73D51BBF8D4}"/>
          </ac:spMkLst>
        </pc:spChg>
        <pc:spChg chg="add mod">
          <ac:chgData name="Lindsay Neufer" userId="aec1c0b690217d86" providerId="LiveId" clId="{5F2121EB-5185-417E-985F-6320E59E110E}" dt="2019-07-29T01:10:06.528" v="1626" actId="20577"/>
          <ac:spMkLst>
            <pc:docMk/>
            <pc:sldMk cId="3681000927" sldId="286"/>
            <ac:spMk id="3" creationId="{D6819AA4-5A66-4328-8FE5-54A367AE692F}"/>
          </ac:spMkLst>
        </pc:spChg>
        <pc:spChg chg="add mod">
          <ac:chgData name="Lindsay Neufer" userId="aec1c0b690217d86" providerId="LiveId" clId="{5F2121EB-5185-417E-985F-6320E59E110E}" dt="2019-07-29T01:10:04.336" v="1624" actId="20577"/>
          <ac:spMkLst>
            <pc:docMk/>
            <pc:sldMk cId="3681000927" sldId="286"/>
            <ac:spMk id="4" creationId="{E00A5FAB-0238-4C17-86A4-17EF692E4FD1}"/>
          </ac:spMkLst>
        </pc:spChg>
        <pc:picChg chg="add mod">
          <ac:chgData name="Lindsay Neufer" userId="aec1c0b690217d86" providerId="LiveId" clId="{5F2121EB-5185-417E-985F-6320E59E110E}" dt="2019-07-29T01:09:36.954" v="1591" actId="14100"/>
          <ac:picMkLst>
            <pc:docMk/>
            <pc:sldMk cId="3681000927" sldId="286"/>
            <ac:picMk id="6146" creationId="{26E198DD-394C-4386-AA22-FF2CBDA02831}"/>
          </ac:picMkLst>
        </pc:picChg>
        <pc:picChg chg="add mod">
          <ac:chgData name="Lindsay Neufer" userId="aec1c0b690217d86" providerId="LiveId" clId="{5F2121EB-5185-417E-985F-6320E59E110E}" dt="2019-07-29T01:09:40.796" v="1593" actId="1076"/>
          <ac:picMkLst>
            <pc:docMk/>
            <pc:sldMk cId="3681000927" sldId="286"/>
            <ac:picMk id="6148" creationId="{80625145-7731-45B3-9F95-E60AEAE39476}"/>
          </ac:picMkLst>
        </pc:picChg>
        <pc:picChg chg="add mod">
          <ac:chgData name="Lindsay Neufer" userId="aec1c0b690217d86" providerId="LiveId" clId="{5F2121EB-5185-417E-985F-6320E59E110E}" dt="2019-07-29T01:09:38.790" v="1592" actId="1076"/>
          <ac:picMkLst>
            <pc:docMk/>
            <pc:sldMk cId="3681000927" sldId="286"/>
            <ac:picMk id="6150" creationId="{D8F49103-8383-49EB-988A-A807BD61F6F2}"/>
          </ac:picMkLst>
        </pc:picChg>
      </pc:sldChg>
      <pc:sldChg chg="addSp modSp add">
        <pc:chgData name="Lindsay Neufer" userId="aec1c0b690217d86" providerId="LiveId" clId="{5F2121EB-5185-417E-985F-6320E59E110E}" dt="2019-07-29T01:22:09.461" v="1780" actId="1038"/>
        <pc:sldMkLst>
          <pc:docMk/>
          <pc:sldMk cId="92267732" sldId="287"/>
        </pc:sldMkLst>
        <pc:spChg chg="mod">
          <ac:chgData name="Lindsay Neufer" userId="aec1c0b690217d86" providerId="LiveId" clId="{5F2121EB-5185-417E-985F-6320E59E110E}" dt="2019-07-29T01:20:56.615" v="1704" actId="20577"/>
          <ac:spMkLst>
            <pc:docMk/>
            <pc:sldMk cId="92267732" sldId="287"/>
            <ac:spMk id="2" creationId="{A050B012-5067-4A37-BFC3-53B7722016EA}"/>
          </ac:spMkLst>
        </pc:spChg>
        <pc:picChg chg="add mod">
          <ac:chgData name="Lindsay Neufer" userId="aec1c0b690217d86" providerId="LiveId" clId="{5F2121EB-5185-417E-985F-6320E59E110E}" dt="2019-07-29T01:22:09.461" v="1780" actId="1038"/>
          <ac:picMkLst>
            <pc:docMk/>
            <pc:sldMk cId="92267732" sldId="287"/>
            <ac:picMk id="8194" creationId="{1E3A952A-1B30-46A5-9C9F-759AFC975CD2}"/>
          </ac:picMkLst>
        </pc:picChg>
        <pc:picChg chg="add mod">
          <ac:chgData name="Lindsay Neufer" userId="aec1c0b690217d86" providerId="LiveId" clId="{5F2121EB-5185-417E-985F-6320E59E110E}" dt="2019-07-29T01:22:09.461" v="1780" actId="1038"/>
          <ac:picMkLst>
            <pc:docMk/>
            <pc:sldMk cId="92267732" sldId="287"/>
            <ac:picMk id="8196" creationId="{79346B55-2F28-4B72-87E1-0D1B552F21E3}"/>
          </ac:picMkLst>
        </pc:picChg>
        <pc:picChg chg="add mod">
          <ac:chgData name="Lindsay Neufer" userId="aec1c0b690217d86" providerId="LiveId" clId="{5F2121EB-5185-417E-985F-6320E59E110E}" dt="2019-07-29T01:22:09.461" v="1780" actId="1038"/>
          <ac:picMkLst>
            <pc:docMk/>
            <pc:sldMk cId="92267732" sldId="287"/>
            <ac:picMk id="8198" creationId="{6F8C5696-E7BD-4C3A-838D-BB10AD90E1E8}"/>
          </ac:picMkLst>
        </pc:picChg>
      </pc:sldChg>
      <pc:sldChg chg="addSp delSp modSp add mod setBg setClrOvrMap">
        <pc:chgData name="Lindsay Neufer" userId="aec1c0b690217d86" providerId="LiveId" clId="{5F2121EB-5185-417E-985F-6320E59E110E}" dt="2019-07-29T02:01:47.495" v="1999" actId="208"/>
        <pc:sldMkLst>
          <pc:docMk/>
          <pc:sldMk cId="907399855" sldId="288"/>
        </pc:sldMkLst>
        <pc:spChg chg="add del mod ord">
          <ac:chgData name="Lindsay Neufer" userId="aec1c0b690217d86" providerId="LiveId" clId="{5F2121EB-5185-417E-985F-6320E59E110E}" dt="2019-07-29T01:36:51.854" v="1797" actId="26606"/>
          <ac:spMkLst>
            <pc:docMk/>
            <pc:sldMk cId="907399855" sldId="288"/>
            <ac:spMk id="2" creationId="{35F4D268-F5D5-42E2-80CC-5656D9A9F0C1}"/>
          </ac:spMkLst>
        </pc:spChg>
        <pc:spChg chg="add mod">
          <ac:chgData name="Lindsay Neufer" userId="aec1c0b690217d86" providerId="LiveId" clId="{5F2121EB-5185-417E-985F-6320E59E110E}" dt="2019-07-29T02:00:15.635" v="1967" actId="14100"/>
          <ac:spMkLst>
            <pc:docMk/>
            <pc:sldMk cId="907399855" sldId="288"/>
            <ac:spMk id="3" creationId="{7486E5BF-A359-454D-B6AB-3AA589CB7111}"/>
          </ac:spMkLst>
        </pc:spChg>
        <pc:spChg chg="add mod">
          <ac:chgData name="Lindsay Neufer" userId="aec1c0b690217d86" providerId="LiveId" clId="{5F2121EB-5185-417E-985F-6320E59E110E}" dt="2019-07-29T02:00:51.294" v="1988" actId="1076"/>
          <ac:spMkLst>
            <pc:docMk/>
            <pc:sldMk cId="907399855" sldId="288"/>
            <ac:spMk id="4" creationId="{8DF9F3C9-7C63-43C5-B85A-E47B8698D667}"/>
          </ac:spMkLst>
        </pc:spChg>
        <pc:spChg chg="add mod">
          <ac:chgData name="Lindsay Neufer" userId="aec1c0b690217d86" providerId="LiveId" clId="{5F2121EB-5185-417E-985F-6320E59E110E}" dt="2019-07-29T02:01:47.495" v="1999" actId="208"/>
          <ac:spMkLst>
            <pc:docMk/>
            <pc:sldMk cId="907399855" sldId="288"/>
            <ac:spMk id="5" creationId="{EF4EE0D7-5929-4DC3-A322-556F4AA702F6}"/>
          </ac:spMkLst>
        </pc:spChg>
        <pc:spChg chg="add mod">
          <ac:chgData name="Lindsay Neufer" userId="aec1c0b690217d86" providerId="LiveId" clId="{5F2121EB-5185-417E-985F-6320E59E110E}" dt="2019-07-29T02:01:43.189" v="1998" actId="208"/>
          <ac:spMkLst>
            <pc:docMk/>
            <pc:sldMk cId="907399855" sldId="288"/>
            <ac:spMk id="14" creationId="{5D721237-2DD3-4040-A97E-6257FACFEDEE}"/>
          </ac:spMkLst>
        </pc:spChg>
        <pc:spChg chg="add del">
          <ac:chgData name="Lindsay Neufer" userId="aec1c0b690217d86" providerId="LiveId" clId="{5F2121EB-5185-417E-985F-6320E59E110E}" dt="2019-07-29T01:36:51.854" v="1797" actId="26606"/>
          <ac:spMkLst>
            <pc:docMk/>
            <pc:sldMk cId="907399855" sldId="288"/>
            <ac:spMk id="71" creationId="{25C8D2C1-DA83-420D-9635-D52CE066B5DA}"/>
          </ac:spMkLst>
        </pc:spChg>
        <pc:spChg chg="add del">
          <ac:chgData name="Lindsay Neufer" userId="aec1c0b690217d86" providerId="LiveId" clId="{5F2121EB-5185-417E-985F-6320E59E110E}" dt="2019-07-29T01:36:51.854" v="1797" actId="26606"/>
          <ac:spMkLst>
            <pc:docMk/>
            <pc:sldMk cId="907399855" sldId="288"/>
            <ac:spMk id="73" creationId="{434F74C9-6A0B-409E-AD1C-45B58BE91BB8}"/>
          </ac:spMkLst>
        </pc:spChg>
        <pc:spChg chg="add del">
          <ac:chgData name="Lindsay Neufer" userId="aec1c0b690217d86" providerId="LiveId" clId="{5F2121EB-5185-417E-985F-6320E59E110E}" dt="2019-07-29T01:36:51.854" v="1797" actId="26606"/>
          <ac:spMkLst>
            <pc:docMk/>
            <pc:sldMk cId="907399855" sldId="288"/>
            <ac:spMk id="79" creationId="{C4E89C94-E462-4566-A15A-32835FD68BCD}"/>
          </ac:spMkLst>
        </pc:spChg>
        <pc:spChg chg="add del">
          <ac:chgData name="Lindsay Neufer" userId="aec1c0b690217d86" providerId="LiveId" clId="{5F2121EB-5185-417E-985F-6320E59E110E}" dt="2019-07-29T01:36:51.854" v="1797" actId="26606"/>
          <ac:spMkLst>
            <pc:docMk/>
            <pc:sldMk cId="907399855" sldId="288"/>
            <ac:spMk id="81" creationId="{E25F4A20-71FB-4A26-92E2-89DED49264CA}"/>
          </ac:spMkLst>
        </pc:spChg>
        <pc:picChg chg="add del mod">
          <ac:chgData name="Lindsay Neufer" userId="aec1c0b690217d86" providerId="LiveId" clId="{5F2121EB-5185-417E-985F-6320E59E110E}" dt="2019-07-29T01:36:51.885" v="1798"/>
          <ac:picMkLst>
            <pc:docMk/>
            <pc:sldMk cId="907399855" sldId="288"/>
            <ac:picMk id="9218" creationId="{2613FFBC-6261-4BC9-91ED-C61B6CFA5459}"/>
          </ac:picMkLst>
        </pc:picChg>
        <pc:picChg chg="add mod">
          <ac:chgData name="Lindsay Neufer" userId="aec1c0b690217d86" providerId="LiveId" clId="{5F2121EB-5185-417E-985F-6320E59E110E}" dt="2019-07-29T01:37:13.962" v="1801" actId="14100"/>
          <ac:picMkLst>
            <pc:docMk/>
            <pc:sldMk cId="907399855" sldId="288"/>
            <ac:picMk id="9220" creationId="{86744169-060E-4EEB-86B3-008554B8B3DD}"/>
          </ac:picMkLst>
        </pc:picChg>
        <pc:cxnChg chg="add del">
          <ac:chgData name="Lindsay Neufer" userId="aec1c0b690217d86" providerId="LiveId" clId="{5F2121EB-5185-417E-985F-6320E59E110E}" dt="2019-07-29T01:36:51.854" v="1797" actId="26606"/>
          <ac:cxnSpMkLst>
            <pc:docMk/>
            <pc:sldMk cId="907399855" sldId="288"/>
            <ac:cxnSpMk id="75" creationId="{F5486A9D-1265-4B57-91E6-68E666B978BC}"/>
          </ac:cxnSpMkLst>
        </pc:cxnChg>
        <pc:cxnChg chg="add del">
          <ac:chgData name="Lindsay Neufer" userId="aec1c0b690217d86" providerId="LiveId" clId="{5F2121EB-5185-417E-985F-6320E59E110E}" dt="2019-07-29T01:36:51.854" v="1797" actId="26606"/>
          <ac:cxnSpMkLst>
            <pc:docMk/>
            <pc:sldMk cId="907399855" sldId="288"/>
            <ac:cxnSpMk id="77" creationId="{4071767D-5FF7-4508-B8B7-BB60FF3AB250}"/>
          </ac:cxnSpMkLst>
        </pc:cxnChg>
      </pc:sldChg>
      <pc:sldChg chg="addSp modSp add ord">
        <pc:chgData name="Lindsay Neufer" userId="aec1c0b690217d86" providerId="LiveId" clId="{5F2121EB-5185-417E-985F-6320E59E110E}" dt="2019-07-29T01:59:40.330" v="1928" actId="20577"/>
        <pc:sldMkLst>
          <pc:docMk/>
          <pc:sldMk cId="2398615240" sldId="289"/>
        </pc:sldMkLst>
        <pc:spChg chg="add mod">
          <ac:chgData name="Lindsay Neufer" userId="aec1c0b690217d86" providerId="LiveId" clId="{5F2121EB-5185-417E-985F-6320E59E110E}" dt="2019-07-29T01:59:40.330" v="1928" actId="20577"/>
          <ac:spMkLst>
            <pc:docMk/>
            <pc:sldMk cId="2398615240" sldId="289"/>
            <ac:spMk id="3" creationId="{8368FB83-5E22-4DAC-857B-1AB43578389F}"/>
          </ac:spMkLst>
        </pc:spChg>
        <pc:picChg chg="add">
          <ac:chgData name="Lindsay Neufer" userId="aec1c0b690217d86" providerId="LiveId" clId="{5F2121EB-5185-417E-985F-6320E59E110E}" dt="2019-07-29T01:47:54.407" v="1803"/>
          <ac:picMkLst>
            <pc:docMk/>
            <pc:sldMk cId="2398615240" sldId="289"/>
            <ac:picMk id="10242" creationId="{B4ABD619-5ACD-4569-9DE8-B32E8E2A9D3A}"/>
          </ac:picMkLst>
        </pc:picChg>
      </pc:sldChg>
      <pc:sldChg chg="addSp delSp modSp add mod setBg">
        <pc:chgData name="Lindsay Neufer" userId="aec1c0b690217d86" providerId="LiveId" clId="{5F2121EB-5185-417E-985F-6320E59E110E}" dt="2019-07-29T02:17:32.972" v="2193" actId="20577"/>
        <pc:sldMkLst>
          <pc:docMk/>
          <pc:sldMk cId="141498100" sldId="290"/>
        </pc:sldMkLst>
        <pc:spChg chg="mod">
          <ac:chgData name="Lindsay Neufer" userId="aec1c0b690217d86" providerId="LiveId" clId="{5F2121EB-5185-417E-985F-6320E59E110E}" dt="2019-07-29T02:17:32.972" v="2193" actId="20577"/>
          <ac:spMkLst>
            <pc:docMk/>
            <pc:sldMk cId="141498100" sldId="290"/>
            <ac:spMk id="2" creationId="{51DCBFF8-63F1-44A9-9C6E-8D5669C8A028}"/>
          </ac:spMkLst>
        </pc:spChg>
        <pc:spChg chg="add del">
          <ac:chgData name="Lindsay Neufer" userId="aec1c0b690217d86" providerId="LiveId" clId="{5F2121EB-5185-417E-985F-6320E59E110E}" dt="2019-07-29T01:56:41.231" v="1870" actId="26606"/>
          <ac:spMkLst>
            <pc:docMk/>
            <pc:sldMk cId="141498100" sldId="290"/>
            <ac:spMk id="7" creationId="{52C0B2E1-0268-42EC-ABD3-94F81A05BCBD}"/>
          </ac:spMkLst>
        </pc:spChg>
        <pc:spChg chg="add del">
          <ac:chgData name="Lindsay Neufer" userId="aec1c0b690217d86" providerId="LiveId" clId="{5F2121EB-5185-417E-985F-6320E59E110E}" dt="2019-07-29T01:56:41.231" v="1870" actId="26606"/>
          <ac:spMkLst>
            <pc:docMk/>
            <pc:sldMk cId="141498100" sldId="290"/>
            <ac:spMk id="9" creationId="{7D2256B4-48EA-40FC-BBC0-AA1EE6E0080C}"/>
          </ac:spMkLst>
        </pc:spChg>
        <pc:spChg chg="add del">
          <ac:chgData name="Lindsay Neufer" userId="aec1c0b690217d86" providerId="LiveId" clId="{5F2121EB-5185-417E-985F-6320E59E110E}" dt="2019-07-29T01:56:41.231" v="1870" actId="26606"/>
          <ac:spMkLst>
            <pc:docMk/>
            <pc:sldMk cId="141498100" sldId="290"/>
            <ac:spMk id="13" creationId="{FBDCECDC-EEE3-4128-AA5E-82A8C08796E8}"/>
          </ac:spMkLst>
        </pc:spChg>
        <pc:spChg chg="add del">
          <ac:chgData name="Lindsay Neufer" userId="aec1c0b690217d86" providerId="LiveId" clId="{5F2121EB-5185-417E-985F-6320E59E110E}" dt="2019-07-29T01:56:41.231" v="1870" actId="26606"/>
          <ac:spMkLst>
            <pc:docMk/>
            <pc:sldMk cId="141498100" sldId="290"/>
            <ac:spMk id="15" creationId="{4260EDE0-989C-4E16-AF94-F652294D828E}"/>
          </ac:spMkLst>
        </pc:spChg>
        <pc:spChg chg="add del">
          <ac:chgData name="Lindsay Neufer" userId="aec1c0b690217d86" providerId="LiveId" clId="{5F2121EB-5185-417E-985F-6320E59E110E}" dt="2019-07-29T01:56:41.231" v="1870" actId="26606"/>
          <ac:spMkLst>
            <pc:docMk/>
            <pc:sldMk cId="141498100" sldId="290"/>
            <ac:spMk id="17" creationId="{1F3985C0-E548-44D2-B30E-F3E42DADE133}"/>
          </ac:spMkLst>
        </pc:spChg>
        <pc:spChg chg="add">
          <ac:chgData name="Lindsay Neufer" userId="aec1c0b690217d86" providerId="LiveId" clId="{5F2121EB-5185-417E-985F-6320E59E110E}" dt="2019-07-29T01:56:41.262" v="1871" actId="26606"/>
          <ac:spMkLst>
            <pc:docMk/>
            <pc:sldMk cId="141498100" sldId="290"/>
            <ac:spMk id="19" creationId="{C22D9B36-9BE7-472B-8808-7E0D6810738F}"/>
          </ac:spMkLst>
        </pc:spChg>
        <pc:spChg chg="add">
          <ac:chgData name="Lindsay Neufer" userId="aec1c0b690217d86" providerId="LiveId" clId="{5F2121EB-5185-417E-985F-6320E59E110E}" dt="2019-07-29T01:56:41.262" v="1871" actId="26606"/>
          <ac:spMkLst>
            <pc:docMk/>
            <pc:sldMk cId="141498100" sldId="290"/>
            <ac:spMk id="20" creationId="{52C0B2E1-0268-42EC-ABD3-94F81A05BCBD}"/>
          </ac:spMkLst>
        </pc:spChg>
        <pc:spChg chg="add">
          <ac:chgData name="Lindsay Neufer" userId="aec1c0b690217d86" providerId="LiveId" clId="{5F2121EB-5185-417E-985F-6320E59E110E}" dt="2019-07-29T01:56:41.262" v="1871" actId="26606"/>
          <ac:spMkLst>
            <pc:docMk/>
            <pc:sldMk cId="141498100" sldId="290"/>
            <ac:spMk id="21" creationId="{7D2256B4-48EA-40FC-BBC0-AA1EE6E0080C}"/>
          </ac:spMkLst>
        </pc:spChg>
        <pc:spChg chg="add">
          <ac:chgData name="Lindsay Neufer" userId="aec1c0b690217d86" providerId="LiveId" clId="{5F2121EB-5185-417E-985F-6320E59E110E}" dt="2019-07-29T01:56:41.262" v="1871" actId="26606"/>
          <ac:spMkLst>
            <pc:docMk/>
            <pc:sldMk cId="141498100" sldId="290"/>
            <ac:spMk id="23" creationId="{8C6E698C-8155-4B8B-BDC9-B7299772B509}"/>
          </ac:spMkLst>
        </pc:spChg>
        <pc:spChg chg="add">
          <ac:chgData name="Lindsay Neufer" userId="aec1c0b690217d86" providerId="LiveId" clId="{5F2121EB-5185-417E-985F-6320E59E110E}" dt="2019-07-29T01:56:41.262" v="1871" actId="26606"/>
          <ac:spMkLst>
            <pc:docMk/>
            <pc:sldMk cId="141498100" sldId="290"/>
            <ac:spMk id="25" creationId="{8A549DE7-671D-4575-AF43-858FD99981CF}"/>
          </ac:spMkLst>
        </pc:spChg>
        <pc:cxnChg chg="add del">
          <ac:chgData name="Lindsay Neufer" userId="aec1c0b690217d86" providerId="LiveId" clId="{5F2121EB-5185-417E-985F-6320E59E110E}" dt="2019-07-29T01:56:41.231" v="1870" actId="26606"/>
          <ac:cxnSpMkLst>
            <pc:docMk/>
            <pc:sldMk cId="141498100" sldId="290"/>
            <ac:cxnSpMk id="11" creationId="{3D44BCCA-102D-4A9D-B1E4-2450CAF0B05E}"/>
          </ac:cxnSpMkLst>
        </pc:cxnChg>
        <pc:cxnChg chg="add">
          <ac:chgData name="Lindsay Neufer" userId="aec1c0b690217d86" providerId="LiveId" clId="{5F2121EB-5185-417E-985F-6320E59E110E}" dt="2019-07-29T01:56:41.262" v="1871" actId="26606"/>
          <ac:cxnSpMkLst>
            <pc:docMk/>
            <pc:sldMk cId="141498100" sldId="290"/>
            <ac:cxnSpMk id="22" creationId="{3D44BCCA-102D-4A9D-B1E4-2450CAF0B05E}"/>
          </ac:cxnSpMkLst>
        </pc:cxnChg>
        <pc:cxnChg chg="add">
          <ac:chgData name="Lindsay Neufer" userId="aec1c0b690217d86" providerId="LiveId" clId="{5F2121EB-5185-417E-985F-6320E59E110E}" dt="2019-07-29T01:56:41.262" v="1871" actId="26606"/>
          <ac:cxnSpMkLst>
            <pc:docMk/>
            <pc:sldMk cId="141498100" sldId="290"/>
            <ac:cxnSpMk id="24" creationId="{09525C9A-1972-4836-BA7A-706C946EF4DA}"/>
          </ac:cxnSpMkLst>
        </pc:cxnChg>
      </pc:sldChg>
      <pc:sldChg chg="addSp modSp add">
        <pc:chgData name="Lindsay Neufer" userId="aec1c0b690217d86" providerId="LiveId" clId="{5F2121EB-5185-417E-985F-6320E59E110E}" dt="2019-07-29T01:59:33.918" v="1923" actId="20577"/>
        <pc:sldMkLst>
          <pc:docMk/>
          <pc:sldMk cId="3858422451" sldId="291"/>
        </pc:sldMkLst>
        <pc:spChg chg="add mod">
          <ac:chgData name="Lindsay Neufer" userId="aec1c0b690217d86" providerId="LiveId" clId="{5F2121EB-5185-417E-985F-6320E59E110E}" dt="2019-07-29T01:59:33.918" v="1923" actId="20577"/>
          <ac:spMkLst>
            <pc:docMk/>
            <pc:sldMk cId="3858422451" sldId="291"/>
            <ac:spMk id="4" creationId="{289CB867-CA69-4DAA-BE97-A55438626CB7}"/>
          </ac:spMkLst>
        </pc:spChg>
        <pc:picChg chg="add">
          <ac:chgData name="Lindsay Neufer" userId="aec1c0b690217d86" providerId="LiveId" clId="{5F2121EB-5185-417E-985F-6320E59E110E}" dt="2019-07-29T01:58:32.590" v="1873"/>
          <ac:picMkLst>
            <pc:docMk/>
            <pc:sldMk cId="3858422451" sldId="291"/>
            <ac:picMk id="3" creationId="{12530C41-B8F8-4314-81A4-C5333F2C25E9}"/>
          </ac:picMkLst>
        </pc:picChg>
      </pc:sldChg>
      <pc:sldChg chg="delSp modSp add setBg delDesignElem">
        <pc:chgData name="Lindsay Neufer" userId="aec1c0b690217d86" providerId="LiveId" clId="{5F2121EB-5185-417E-985F-6320E59E110E}" dt="2019-07-29T02:24:31.319" v="2215" actId="20577"/>
        <pc:sldMkLst>
          <pc:docMk/>
          <pc:sldMk cId="4049983876" sldId="292"/>
        </pc:sldMkLst>
        <pc:spChg chg="mod">
          <ac:chgData name="Lindsay Neufer" userId="aec1c0b690217d86" providerId="LiveId" clId="{5F2121EB-5185-417E-985F-6320E59E110E}" dt="2019-07-29T02:24:31.319" v="2215" actId="20577"/>
          <ac:spMkLst>
            <pc:docMk/>
            <pc:sldMk cId="4049983876" sldId="292"/>
            <ac:spMk id="3" creationId="{41F8A91A-1403-4A06-8324-3F3BB90BFA8A}"/>
          </ac:spMkLst>
        </pc:spChg>
        <pc:spChg chg="del">
          <ac:chgData name="Lindsay Neufer" userId="aec1c0b690217d86" providerId="LiveId" clId="{5F2121EB-5185-417E-985F-6320E59E110E}" dt="2019-07-29T02:12:28.269" v="2165"/>
          <ac:spMkLst>
            <pc:docMk/>
            <pc:sldMk cId="4049983876" sldId="292"/>
            <ac:spMk id="17" creationId="{35555856-9970-4BC3-9AA9-6A917F53AFBD}"/>
          </ac:spMkLst>
        </pc:spChg>
        <pc:spChg chg="del">
          <ac:chgData name="Lindsay Neufer" userId="aec1c0b690217d86" providerId="LiveId" clId="{5F2121EB-5185-417E-985F-6320E59E110E}" dt="2019-07-29T02:12:28.269" v="2165"/>
          <ac:spMkLst>
            <pc:docMk/>
            <pc:sldMk cId="4049983876" sldId="292"/>
            <ac:spMk id="25" creationId="{13722DD7-BA73-4776-93A3-94491FEF7260}"/>
          </ac:spMkLst>
        </pc:spChg>
        <pc:picChg chg="mod">
          <ac:chgData name="Lindsay Neufer" userId="aec1c0b690217d86" providerId="LiveId" clId="{5F2121EB-5185-417E-985F-6320E59E110E}" dt="2019-07-29T02:12:44.872" v="2168" actId="1076"/>
          <ac:picMkLst>
            <pc:docMk/>
            <pc:sldMk cId="4049983876" sldId="292"/>
            <ac:picMk id="14" creationId="{F816B7BD-BA61-4E81-9F3F-A890E73B2E70}"/>
          </ac:picMkLst>
        </pc:picChg>
        <pc:picChg chg="del">
          <ac:chgData name="Lindsay Neufer" userId="aec1c0b690217d86" providerId="LiveId" clId="{5F2121EB-5185-417E-985F-6320E59E110E}" dt="2019-07-29T02:12:28.269" v="2165"/>
          <ac:picMkLst>
            <pc:docMk/>
            <pc:sldMk cId="4049983876" sldId="292"/>
            <ac:picMk id="19" creationId="{7F487851-BFAF-46D8-A1ED-50CAD6E46F59}"/>
          </ac:picMkLst>
        </pc:picChg>
      </pc:sldChg>
      <pc:sldChg chg="addSp modSp add ord">
        <pc:chgData name="Lindsay Neufer" userId="aec1c0b690217d86" providerId="LiveId" clId="{5F2121EB-5185-417E-985F-6320E59E110E}" dt="2019-07-29T02:22:34.285" v="2204"/>
        <pc:sldMkLst>
          <pc:docMk/>
          <pc:sldMk cId="1573170859" sldId="293"/>
        </pc:sldMkLst>
        <pc:picChg chg="add mod">
          <ac:chgData name="Lindsay Neufer" userId="aec1c0b690217d86" providerId="LiveId" clId="{5F2121EB-5185-417E-985F-6320E59E110E}" dt="2019-07-29T02:22:29.509" v="2203" actId="1036"/>
          <ac:picMkLst>
            <pc:docMk/>
            <pc:sldMk cId="1573170859" sldId="293"/>
            <ac:picMk id="12290" creationId="{F01AF8B4-3177-41B7-919C-B32E3121300A}"/>
          </ac:picMkLst>
        </pc:picChg>
      </pc:sldChg>
      <pc:sldChg chg="addSp delSp modSp add">
        <pc:chgData name="Lindsay Neufer" userId="aec1c0b690217d86" providerId="LiveId" clId="{5F2121EB-5185-417E-985F-6320E59E110E}" dt="2019-07-29T02:23:53.040" v="2214" actId="1035"/>
        <pc:sldMkLst>
          <pc:docMk/>
          <pc:sldMk cId="3998480520" sldId="294"/>
        </pc:sldMkLst>
        <pc:spChg chg="del">
          <ac:chgData name="Lindsay Neufer" userId="aec1c0b690217d86" providerId="LiveId" clId="{5F2121EB-5185-417E-985F-6320E59E110E}" dt="2019-07-29T02:23:42.262" v="2206"/>
          <ac:spMkLst>
            <pc:docMk/>
            <pc:sldMk cId="3998480520" sldId="294"/>
            <ac:spMk id="2" creationId="{12D5D310-0183-4821-9423-9A11DCDAD6E9}"/>
          </ac:spMkLst>
        </pc:spChg>
        <pc:spChg chg="del">
          <ac:chgData name="Lindsay Neufer" userId="aec1c0b690217d86" providerId="LiveId" clId="{5F2121EB-5185-417E-985F-6320E59E110E}" dt="2019-07-29T02:23:42.262" v="2206"/>
          <ac:spMkLst>
            <pc:docMk/>
            <pc:sldMk cId="3998480520" sldId="294"/>
            <ac:spMk id="3" creationId="{07CF0662-2F1E-43EF-8468-F2D6E1B00A19}"/>
          </ac:spMkLst>
        </pc:spChg>
        <pc:spChg chg="del">
          <ac:chgData name="Lindsay Neufer" userId="aec1c0b690217d86" providerId="LiveId" clId="{5F2121EB-5185-417E-985F-6320E59E110E}" dt="2019-07-29T02:23:42.262" v="2206"/>
          <ac:spMkLst>
            <pc:docMk/>
            <pc:sldMk cId="3998480520" sldId="294"/>
            <ac:spMk id="4" creationId="{C2896A3A-1F22-4370-B077-59D60BEC0378}"/>
          </ac:spMkLst>
        </pc:spChg>
        <pc:picChg chg="add mod">
          <ac:chgData name="Lindsay Neufer" userId="aec1c0b690217d86" providerId="LiveId" clId="{5F2121EB-5185-417E-985F-6320E59E110E}" dt="2019-07-29T02:23:53.040" v="2214" actId="1035"/>
          <ac:picMkLst>
            <pc:docMk/>
            <pc:sldMk cId="3998480520" sldId="294"/>
            <ac:picMk id="13314" creationId="{CED2C9F0-1233-4522-85F1-492C3AED39D3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D793B7-A164-45FC-AF9E-88247241947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651C488-B27F-43C4-B903-F970059BA0F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Exploratory Data Analysis</a:t>
          </a:r>
        </a:p>
      </dgm:t>
    </dgm:pt>
    <dgm:pt modelId="{C3705749-E842-4DDF-B450-81D3D026307E}" type="parTrans" cxnId="{9FB01BAA-A955-45E7-BF78-C5749B419C03}">
      <dgm:prSet/>
      <dgm:spPr/>
      <dgm:t>
        <a:bodyPr/>
        <a:lstStyle/>
        <a:p>
          <a:endParaRPr lang="en-US"/>
        </a:p>
      </dgm:t>
    </dgm:pt>
    <dgm:pt modelId="{754AB4D4-F8A6-4572-BC1F-C0A955188E03}" type="sibTrans" cxnId="{9FB01BAA-A955-45E7-BF78-C5749B419C03}">
      <dgm:prSet/>
      <dgm:spPr/>
      <dgm:t>
        <a:bodyPr/>
        <a:lstStyle/>
        <a:p>
          <a:endParaRPr lang="en-US"/>
        </a:p>
      </dgm:t>
    </dgm:pt>
    <dgm:pt modelId="{4CD14709-67C6-4B6E-B6CA-0484F60849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Crime frequencies across type</a:t>
          </a:r>
        </a:p>
        <a:p>
          <a:pPr>
            <a:lnSpc>
              <a:spcPct val="100000"/>
            </a:lnSpc>
          </a:pPr>
          <a:r>
            <a:rPr lang="en-US" dirty="0"/>
            <a:t>Arrested and not arrested</a:t>
          </a:r>
        </a:p>
      </dgm:t>
    </dgm:pt>
    <dgm:pt modelId="{3D2189A9-7DBA-49A1-BE0D-A6E20AEE865D}" type="parTrans" cxnId="{8E7EEE5F-2B98-4735-8D2D-34882447AF58}">
      <dgm:prSet/>
      <dgm:spPr/>
      <dgm:t>
        <a:bodyPr/>
        <a:lstStyle/>
        <a:p>
          <a:endParaRPr lang="en-US"/>
        </a:p>
      </dgm:t>
    </dgm:pt>
    <dgm:pt modelId="{FB8BC7B8-46ED-49C4-AFAA-5776CCEAF2AD}" type="sibTrans" cxnId="{8E7EEE5F-2B98-4735-8D2D-34882447AF58}">
      <dgm:prSet/>
      <dgm:spPr/>
      <dgm:t>
        <a:bodyPr/>
        <a:lstStyle/>
        <a:p>
          <a:endParaRPr lang="en-US"/>
        </a:p>
      </dgm:t>
    </dgm:pt>
    <dgm:pt modelId="{210FE101-280E-4D67-8D86-ACE350189B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Seasonality and trends</a:t>
          </a:r>
        </a:p>
      </dgm:t>
    </dgm:pt>
    <dgm:pt modelId="{338D03C5-726D-4808-A323-46F1F7E214AD}" type="parTrans" cxnId="{FBF74348-9B4D-4D17-B6F8-2C26CBEE61D1}">
      <dgm:prSet/>
      <dgm:spPr/>
      <dgm:t>
        <a:bodyPr/>
        <a:lstStyle/>
        <a:p>
          <a:endParaRPr lang="en-US"/>
        </a:p>
      </dgm:t>
    </dgm:pt>
    <dgm:pt modelId="{261027D2-60D9-42E2-9020-993B30EA5D82}" type="sibTrans" cxnId="{FBF74348-9B4D-4D17-B6F8-2C26CBEE61D1}">
      <dgm:prSet/>
      <dgm:spPr/>
      <dgm:t>
        <a:bodyPr/>
        <a:lstStyle/>
        <a:p>
          <a:endParaRPr lang="en-US"/>
        </a:p>
      </dgm:t>
    </dgm:pt>
    <dgm:pt modelId="{7C4265E2-4AA5-481C-80B0-5FE5A31BFE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Guide for Tourists</a:t>
          </a:r>
        </a:p>
      </dgm:t>
    </dgm:pt>
    <dgm:pt modelId="{E4E1CC2D-1C85-4627-A7DF-9E39A1CE3F1B}" type="parTrans" cxnId="{CA625643-BCED-484B-AED8-F563C71687C2}">
      <dgm:prSet/>
      <dgm:spPr/>
      <dgm:t>
        <a:bodyPr/>
        <a:lstStyle/>
        <a:p>
          <a:endParaRPr lang="en-US"/>
        </a:p>
      </dgm:t>
    </dgm:pt>
    <dgm:pt modelId="{E1842F31-E13C-49DB-BD41-A3C25FB100C2}" type="sibTrans" cxnId="{CA625643-BCED-484B-AED8-F563C71687C2}">
      <dgm:prSet/>
      <dgm:spPr/>
      <dgm:t>
        <a:bodyPr/>
        <a:lstStyle/>
        <a:p>
          <a:endParaRPr lang="en-US"/>
        </a:p>
      </dgm:t>
    </dgm:pt>
    <dgm:pt modelId="{44E7EF9D-BAAB-49ED-B09A-7A0E770F9F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Location, block, community, side</a:t>
          </a:r>
        </a:p>
      </dgm:t>
    </dgm:pt>
    <dgm:pt modelId="{AFA31B76-CB3E-4467-A7D5-D04D60AC2865}" type="parTrans" cxnId="{B5020A9E-96D4-4282-B4A1-2532FDADD8A0}">
      <dgm:prSet/>
      <dgm:spPr/>
      <dgm:t>
        <a:bodyPr/>
        <a:lstStyle/>
        <a:p>
          <a:endParaRPr lang="en-US"/>
        </a:p>
      </dgm:t>
    </dgm:pt>
    <dgm:pt modelId="{BFC8F98C-9B05-4564-BE3B-DDA5CAB07CD1}" type="sibTrans" cxnId="{B5020A9E-96D4-4282-B4A1-2532FDADD8A0}">
      <dgm:prSet/>
      <dgm:spPr/>
      <dgm:t>
        <a:bodyPr/>
        <a:lstStyle/>
        <a:p>
          <a:endParaRPr lang="en-US"/>
        </a:p>
      </dgm:t>
    </dgm:pt>
    <dgm:pt modelId="{CC00D387-AF15-4190-BF8E-3BB5D5CF45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Time of day, day of the week</a:t>
          </a:r>
        </a:p>
      </dgm:t>
    </dgm:pt>
    <dgm:pt modelId="{7DDA0281-9270-4F6A-B66B-B44747C3EC8A}" type="parTrans" cxnId="{B2FA9578-71C8-4909-906A-3D9AF1A951BE}">
      <dgm:prSet/>
      <dgm:spPr/>
      <dgm:t>
        <a:bodyPr/>
        <a:lstStyle/>
        <a:p>
          <a:endParaRPr lang="en-US"/>
        </a:p>
      </dgm:t>
    </dgm:pt>
    <dgm:pt modelId="{D318DE4B-8AB6-47C7-A186-03570AA2C00F}" type="sibTrans" cxnId="{B2FA9578-71C8-4909-906A-3D9AF1A951BE}">
      <dgm:prSet/>
      <dgm:spPr/>
      <dgm:t>
        <a:bodyPr/>
        <a:lstStyle/>
        <a:p>
          <a:endParaRPr lang="en-US"/>
        </a:p>
      </dgm:t>
    </dgm:pt>
    <dgm:pt modelId="{ECC690FD-D39F-46FF-BD52-4AEBF731F1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Locations for street threats</a:t>
          </a:r>
        </a:p>
      </dgm:t>
    </dgm:pt>
    <dgm:pt modelId="{C1A4FB91-F170-48C3-AC84-34990B708AD5}" type="parTrans" cxnId="{078898BF-9F5F-4B4E-8F82-70899C344E8E}">
      <dgm:prSet/>
      <dgm:spPr/>
      <dgm:t>
        <a:bodyPr/>
        <a:lstStyle/>
        <a:p>
          <a:endParaRPr lang="en-US"/>
        </a:p>
      </dgm:t>
    </dgm:pt>
    <dgm:pt modelId="{91A2DF18-78C0-4C21-93E1-AB3AAE46AF34}" type="sibTrans" cxnId="{078898BF-9F5F-4B4E-8F82-70899C344E8E}">
      <dgm:prSet/>
      <dgm:spPr/>
      <dgm:t>
        <a:bodyPr/>
        <a:lstStyle/>
        <a:p>
          <a:endParaRPr lang="en-US"/>
        </a:p>
      </dgm:t>
    </dgm:pt>
    <dgm:pt modelId="{4805CFDF-239C-4126-B256-3DE7144F692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Improve Crime Rates</a:t>
          </a:r>
        </a:p>
      </dgm:t>
    </dgm:pt>
    <dgm:pt modelId="{5A9A445B-D87F-48FE-A206-522BD1040F97}" type="parTrans" cxnId="{00EF21EA-8B21-4F68-8082-2F7617090282}">
      <dgm:prSet/>
      <dgm:spPr/>
      <dgm:t>
        <a:bodyPr/>
        <a:lstStyle/>
        <a:p>
          <a:endParaRPr lang="en-US"/>
        </a:p>
      </dgm:t>
    </dgm:pt>
    <dgm:pt modelId="{C74E4849-B5BC-402E-8D51-3E12AD69D4DA}" type="sibTrans" cxnId="{00EF21EA-8B21-4F68-8082-2F7617090282}">
      <dgm:prSet/>
      <dgm:spPr/>
      <dgm:t>
        <a:bodyPr/>
        <a:lstStyle/>
        <a:p>
          <a:endParaRPr lang="en-US"/>
        </a:p>
      </dgm:t>
    </dgm:pt>
    <dgm:pt modelId="{863696D0-A0AC-4336-A28B-FFB04CBFEC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Major crime identification</a:t>
          </a:r>
        </a:p>
      </dgm:t>
    </dgm:pt>
    <dgm:pt modelId="{0CDB6BB4-459D-4ED1-8180-BEF7A3614078}" type="parTrans" cxnId="{2E0DA020-E0CF-4DA4-B379-07FC95663625}">
      <dgm:prSet/>
      <dgm:spPr/>
      <dgm:t>
        <a:bodyPr/>
        <a:lstStyle/>
        <a:p>
          <a:endParaRPr lang="en-US"/>
        </a:p>
      </dgm:t>
    </dgm:pt>
    <dgm:pt modelId="{CFC4BE96-9AA3-463B-A08E-9C9B2797DF6D}" type="sibTrans" cxnId="{2E0DA020-E0CF-4DA4-B379-07FC95663625}">
      <dgm:prSet/>
      <dgm:spPr/>
      <dgm:t>
        <a:bodyPr/>
        <a:lstStyle/>
        <a:p>
          <a:endParaRPr lang="en-US"/>
        </a:p>
      </dgm:t>
    </dgm:pt>
    <dgm:pt modelId="{9AC6E2CA-A311-41EB-A211-AE13228291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Highly correlated crimes</a:t>
          </a:r>
        </a:p>
      </dgm:t>
    </dgm:pt>
    <dgm:pt modelId="{E4588B7C-0272-48F8-B81F-96F0776060B8}" type="parTrans" cxnId="{797C7917-45BB-49CA-82E4-AB3334C17D9B}">
      <dgm:prSet/>
      <dgm:spPr/>
      <dgm:t>
        <a:bodyPr/>
        <a:lstStyle/>
        <a:p>
          <a:endParaRPr lang="en-US"/>
        </a:p>
      </dgm:t>
    </dgm:pt>
    <dgm:pt modelId="{1E54941A-1D79-4899-918B-97A05A1092B9}" type="sibTrans" cxnId="{797C7917-45BB-49CA-82E4-AB3334C17D9B}">
      <dgm:prSet/>
      <dgm:spPr/>
      <dgm:t>
        <a:bodyPr/>
        <a:lstStyle/>
        <a:p>
          <a:endParaRPr lang="en-US"/>
        </a:p>
      </dgm:t>
    </dgm:pt>
    <dgm:pt modelId="{500FAA19-BB60-411A-BBD4-8EB95D117B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Optimal locations for deploying police force</a:t>
          </a:r>
        </a:p>
      </dgm:t>
    </dgm:pt>
    <dgm:pt modelId="{AC728145-4851-493D-9E43-042F488A7F16}" type="parTrans" cxnId="{839F3550-08A6-4794-B585-D2D85054C08B}">
      <dgm:prSet/>
      <dgm:spPr/>
      <dgm:t>
        <a:bodyPr/>
        <a:lstStyle/>
        <a:p>
          <a:endParaRPr lang="en-US"/>
        </a:p>
      </dgm:t>
    </dgm:pt>
    <dgm:pt modelId="{5012A052-71E3-4345-88F6-27A249C8FE85}" type="sibTrans" cxnId="{839F3550-08A6-4794-B585-D2D85054C08B}">
      <dgm:prSet/>
      <dgm:spPr/>
      <dgm:t>
        <a:bodyPr/>
        <a:lstStyle/>
        <a:p>
          <a:endParaRPr lang="en-US"/>
        </a:p>
      </dgm:t>
    </dgm:pt>
    <dgm:pt modelId="{605841BE-E847-4092-B093-7CE42849A024}" type="pres">
      <dgm:prSet presAssocID="{D7D793B7-A164-45FC-AF9E-88247241947C}" presName="root" presStyleCnt="0">
        <dgm:presLayoutVars>
          <dgm:dir/>
          <dgm:resizeHandles val="exact"/>
        </dgm:presLayoutVars>
      </dgm:prSet>
      <dgm:spPr/>
    </dgm:pt>
    <dgm:pt modelId="{6AF7A47A-4ED9-4EB1-B096-1D061C709A37}" type="pres">
      <dgm:prSet presAssocID="{E651C488-B27F-43C4-B903-F970059BA0F6}" presName="compNode" presStyleCnt="0"/>
      <dgm:spPr/>
    </dgm:pt>
    <dgm:pt modelId="{46696E4B-ABF5-443D-8D90-5D82F7212508}" type="pres">
      <dgm:prSet presAssocID="{E651C488-B27F-43C4-B903-F970059BA0F6}" presName="iconRect" presStyleLbl="node1" presStyleIdx="0" presStyleCnt="3" custLinFactX="300000" custLinFactNeighborX="374639" custLinFactNeighborY="1179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cuffs"/>
        </a:ext>
      </dgm:extLst>
    </dgm:pt>
    <dgm:pt modelId="{6F068ADB-E86A-4007-83ED-6CA4ED748AAC}" type="pres">
      <dgm:prSet presAssocID="{E651C488-B27F-43C4-B903-F970059BA0F6}" presName="iconSpace" presStyleCnt="0"/>
      <dgm:spPr/>
    </dgm:pt>
    <dgm:pt modelId="{DB56E441-9936-449D-9627-7F41ECCE9300}" type="pres">
      <dgm:prSet presAssocID="{E651C488-B27F-43C4-B903-F970059BA0F6}" presName="parTx" presStyleLbl="revTx" presStyleIdx="0" presStyleCnt="6">
        <dgm:presLayoutVars>
          <dgm:chMax val="0"/>
          <dgm:chPref val="0"/>
        </dgm:presLayoutVars>
      </dgm:prSet>
      <dgm:spPr/>
    </dgm:pt>
    <dgm:pt modelId="{B6A3315E-CE98-4148-A435-FAF1128F56E2}" type="pres">
      <dgm:prSet presAssocID="{E651C488-B27F-43C4-B903-F970059BA0F6}" presName="txSpace" presStyleCnt="0"/>
      <dgm:spPr/>
    </dgm:pt>
    <dgm:pt modelId="{4EFD6018-920F-49F1-9481-BEE529A22D62}" type="pres">
      <dgm:prSet presAssocID="{E651C488-B27F-43C4-B903-F970059BA0F6}" presName="desTx" presStyleLbl="revTx" presStyleIdx="1" presStyleCnt="6">
        <dgm:presLayoutVars/>
      </dgm:prSet>
      <dgm:spPr/>
    </dgm:pt>
    <dgm:pt modelId="{6FE9B367-8C59-4377-B2D7-124CD6FEB847}" type="pres">
      <dgm:prSet presAssocID="{754AB4D4-F8A6-4572-BC1F-C0A955188E03}" presName="sibTrans" presStyleCnt="0"/>
      <dgm:spPr/>
    </dgm:pt>
    <dgm:pt modelId="{E302F099-FF88-4315-9305-6C4D98E3BF70}" type="pres">
      <dgm:prSet presAssocID="{7C4265E2-4AA5-481C-80B0-5FE5A31BFE6A}" presName="compNode" presStyleCnt="0"/>
      <dgm:spPr/>
    </dgm:pt>
    <dgm:pt modelId="{3B65A936-2ECE-4DD3-BD4C-EBD59DDF8382}" type="pres">
      <dgm:prSet presAssocID="{7C4265E2-4AA5-481C-80B0-5FE5A31BFE6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7B7949FC-5892-455C-BFE7-41689CC1EE69}" type="pres">
      <dgm:prSet presAssocID="{7C4265E2-4AA5-481C-80B0-5FE5A31BFE6A}" presName="iconSpace" presStyleCnt="0"/>
      <dgm:spPr/>
    </dgm:pt>
    <dgm:pt modelId="{ED474A6C-751F-48A6-8A76-4CFB26D53E96}" type="pres">
      <dgm:prSet presAssocID="{7C4265E2-4AA5-481C-80B0-5FE5A31BFE6A}" presName="parTx" presStyleLbl="revTx" presStyleIdx="2" presStyleCnt="6">
        <dgm:presLayoutVars>
          <dgm:chMax val="0"/>
          <dgm:chPref val="0"/>
        </dgm:presLayoutVars>
      </dgm:prSet>
      <dgm:spPr/>
    </dgm:pt>
    <dgm:pt modelId="{44D3957D-3602-4682-ACFA-AAD38068A39C}" type="pres">
      <dgm:prSet presAssocID="{7C4265E2-4AA5-481C-80B0-5FE5A31BFE6A}" presName="txSpace" presStyleCnt="0"/>
      <dgm:spPr/>
    </dgm:pt>
    <dgm:pt modelId="{4E3060C9-D6D5-4214-9B82-0C84ACE49B77}" type="pres">
      <dgm:prSet presAssocID="{7C4265E2-4AA5-481C-80B0-5FE5A31BFE6A}" presName="desTx" presStyleLbl="revTx" presStyleIdx="3" presStyleCnt="6">
        <dgm:presLayoutVars/>
      </dgm:prSet>
      <dgm:spPr/>
    </dgm:pt>
    <dgm:pt modelId="{D81F58A5-E446-43E9-B6A8-EB25D36B389F}" type="pres">
      <dgm:prSet presAssocID="{E1842F31-E13C-49DB-BD41-A3C25FB100C2}" presName="sibTrans" presStyleCnt="0"/>
      <dgm:spPr/>
    </dgm:pt>
    <dgm:pt modelId="{8BC955C7-9E26-461D-B97B-03A259C9D241}" type="pres">
      <dgm:prSet presAssocID="{4805CFDF-239C-4126-B256-3DE7144F6925}" presName="compNode" presStyleCnt="0"/>
      <dgm:spPr/>
    </dgm:pt>
    <dgm:pt modelId="{5248D2E6-BE2C-4EDB-A196-7FDA1039FDD3}" type="pres">
      <dgm:prSet presAssocID="{4805CFDF-239C-4126-B256-3DE7144F6925}" presName="iconRect" presStyleLbl="node1" presStyleIdx="2" presStyleCnt="3" custLinFactX="-300000" custLinFactNeighborX="-384117" custLinFactNeighborY="1179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lice"/>
        </a:ext>
      </dgm:extLst>
    </dgm:pt>
    <dgm:pt modelId="{ABC93FBF-EAA7-4B8D-BA2D-669301091A51}" type="pres">
      <dgm:prSet presAssocID="{4805CFDF-239C-4126-B256-3DE7144F6925}" presName="iconSpace" presStyleCnt="0"/>
      <dgm:spPr/>
    </dgm:pt>
    <dgm:pt modelId="{3EAE3EB0-6BD1-44F0-AFBD-E276F7AD0F45}" type="pres">
      <dgm:prSet presAssocID="{4805CFDF-239C-4126-B256-3DE7144F6925}" presName="parTx" presStyleLbl="revTx" presStyleIdx="4" presStyleCnt="6">
        <dgm:presLayoutVars>
          <dgm:chMax val="0"/>
          <dgm:chPref val="0"/>
        </dgm:presLayoutVars>
      </dgm:prSet>
      <dgm:spPr/>
    </dgm:pt>
    <dgm:pt modelId="{4DF26A21-C003-4533-B272-DAC4FE85EE78}" type="pres">
      <dgm:prSet presAssocID="{4805CFDF-239C-4126-B256-3DE7144F6925}" presName="txSpace" presStyleCnt="0"/>
      <dgm:spPr/>
    </dgm:pt>
    <dgm:pt modelId="{66BF85F4-EB28-4750-A84C-740B6C528F02}" type="pres">
      <dgm:prSet presAssocID="{4805CFDF-239C-4126-B256-3DE7144F6925}" presName="desTx" presStyleLbl="revTx" presStyleIdx="5" presStyleCnt="6">
        <dgm:presLayoutVars/>
      </dgm:prSet>
      <dgm:spPr/>
    </dgm:pt>
  </dgm:ptLst>
  <dgm:cxnLst>
    <dgm:cxn modelId="{797C7917-45BB-49CA-82E4-AB3334C17D9B}" srcId="{4805CFDF-239C-4126-B256-3DE7144F6925}" destId="{9AC6E2CA-A311-41EB-A211-AE132282919B}" srcOrd="1" destOrd="0" parTransId="{E4588B7C-0272-48F8-B81F-96F0776060B8}" sibTransId="{1E54941A-1D79-4899-918B-97A05A1092B9}"/>
    <dgm:cxn modelId="{2E0DA020-E0CF-4DA4-B379-07FC95663625}" srcId="{4805CFDF-239C-4126-B256-3DE7144F6925}" destId="{863696D0-A0AC-4336-A28B-FFB04CBFEC78}" srcOrd="0" destOrd="0" parTransId="{0CDB6BB4-459D-4ED1-8180-BEF7A3614078}" sibTransId="{CFC4BE96-9AA3-463B-A08E-9C9B2797DF6D}"/>
    <dgm:cxn modelId="{6E4EFA25-75B0-4980-ADBE-E46FAF02075D}" type="presOf" srcId="{7C4265E2-4AA5-481C-80B0-5FE5A31BFE6A}" destId="{ED474A6C-751F-48A6-8A76-4CFB26D53E96}" srcOrd="0" destOrd="0" presId="urn:microsoft.com/office/officeart/2018/5/layout/CenteredIconLabelDescriptionList"/>
    <dgm:cxn modelId="{8E7EEE5F-2B98-4735-8D2D-34882447AF58}" srcId="{E651C488-B27F-43C4-B903-F970059BA0F6}" destId="{4CD14709-67C6-4B6E-B6CA-0484F60849C2}" srcOrd="0" destOrd="0" parTransId="{3D2189A9-7DBA-49A1-BE0D-A6E20AEE865D}" sibTransId="{FB8BC7B8-46ED-49C4-AFAA-5776CCEAF2AD}"/>
    <dgm:cxn modelId="{ACDA0D62-D092-43C0-8CCD-CA154011A0D3}" type="presOf" srcId="{CC00D387-AF15-4190-BF8E-3BB5D5CF45AB}" destId="{4E3060C9-D6D5-4214-9B82-0C84ACE49B77}" srcOrd="0" destOrd="1" presId="urn:microsoft.com/office/officeart/2018/5/layout/CenteredIconLabelDescriptionList"/>
    <dgm:cxn modelId="{CA625643-BCED-484B-AED8-F563C71687C2}" srcId="{D7D793B7-A164-45FC-AF9E-88247241947C}" destId="{7C4265E2-4AA5-481C-80B0-5FE5A31BFE6A}" srcOrd="1" destOrd="0" parTransId="{E4E1CC2D-1C85-4627-A7DF-9E39A1CE3F1B}" sibTransId="{E1842F31-E13C-49DB-BD41-A3C25FB100C2}"/>
    <dgm:cxn modelId="{996FD764-4317-46F2-B249-80F0079CB805}" type="presOf" srcId="{500FAA19-BB60-411A-BBD4-8EB95D117BD3}" destId="{66BF85F4-EB28-4750-A84C-740B6C528F02}" srcOrd="0" destOrd="2" presId="urn:microsoft.com/office/officeart/2018/5/layout/CenteredIconLabelDescriptionList"/>
    <dgm:cxn modelId="{CA5A7645-BE28-4DC6-93A8-9CFA7C61AB31}" type="presOf" srcId="{210FE101-280E-4D67-8D86-ACE350189B23}" destId="{4EFD6018-920F-49F1-9481-BEE529A22D62}" srcOrd="0" destOrd="1" presId="urn:microsoft.com/office/officeart/2018/5/layout/CenteredIconLabelDescriptionList"/>
    <dgm:cxn modelId="{FBF74348-9B4D-4D17-B6F8-2C26CBEE61D1}" srcId="{E651C488-B27F-43C4-B903-F970059BA0F6}" destId="{210FE101-280E-4D67-8D86-ACE350189B23}" srcOrd="1" destOrd="0" parTransId="{338D03C5-726D-4808-A323-46F1F7E214AD}" sibTransId="{261027D2-60D9-42E2-9020-993B30EA5D82}"/>
    <dgm:cxn modelId="{E26F2549-E27C-484D-8C96-653E8D017BAF}" type="presOf" srcId="{ECC690FD-D39F-46FF-BD52-4AEBF731F19E}" destId="{4E3060C9-D6D5-4214-9B82-0C84ACE49B77}" srcOrd="0" destOrd="2" presId="urn:microsoft.com/office/officeart/2018/5/layout/CenteredIconLabelDescriptionList"/>
    <dgm:cxn modelId="{839F3550-08A6-4794-B585-D2D85054C08B}" srcId="{4805CFDF-239C-4126-B256-3DE7144F6925}" destId="{500FAA19-BB60-411A-BBD4-8EB95D117BD3}" srcOrd="2" destOrd="0" parTransId="{AC728145-4851-493D-9E43-042F488A7F16}" sibTransId="{5012A052-71E3-4345-88F6-27A249C8FE85}"/>
    <dgm:cxn modelId="{B2FA9578-71C8-4909-906A-3D9AF1A951BE}" srcId="{7C4265E2-4AA5-481C-80B0-5FE5A31BFE6A}" destId="{CC00D387-AF15-4190-BF8E-3BB5D5CF45AB}" srcOrd="1" destOrd="0" parTransId="{7DDA0281-9270-4F6A-B66B-B44747C3EC8A}" sibTransId="{D318DE4B-8AB6-47C7-A186-03570AA2C00F}"/>
    <dgm:cxn modelId="{B16BE386-5D6F-4193-9709-E458CAC8A20C}" type="presOf" srcId="{44E7EF9D-BAAB-49ED-B09A-7A0E770F9F1F}" destId="{4E3060C9-D6D5-4214-9B82-0C84ACE49B77}" srcOrd="0" destOrd="0" presId="urn:microsoft.com/office/officeart/2018/5/layout/CenteredIconLabelDescriptionList"/>
    <dgm:cxn modelId="{B5020A9E-96D4-4282-B4A1-2532FDADD8A0}" srcId="{7C4265E2-4AA5-481C-80B0-5FE5A31BFE6A}" destId="{44E7EF9D-BAAB-49ED-B09A-7A0E770F9F1F}" srcOrd="0" destOrd="0" parTransId="{AFA31B76-CB3E-4467-A7D5-D04D60AC2865}" sibTransId="{BFC8F98C-9B05-4564-BE3B-DDA5CAB07CD1}"/>
    <dgm:cxn modelId="{7F05C2A6-D5E6-4D7F-9F5D-D9191020ADA6}" type="presOf" srcId="{4CD14709-67C6-4B6E-B6CA-0484F60849C2}" destId="{4EFD6018-920F-49F1-9481-BEE529A22D62}" srcOrd="0" destOrd="0" presId="urn:microsoft.com/office/officeart/2018/5/layout/CenteredIconLabelDescriptionList"/>
    <dgm:cxn modelId="{9FB01BAA-A955-45E7-BF78-C5749B419C03}" srcId="{D7D793B7-A164-45FC-AF9E-88247241947C}" destId="{E651C488-B27F-43C4-B903-F970059BA0F6}" srcOrd="0" destOrd="0" parTransId="{C3705749-E842-4DDF-B450-81D3D026307E}" sibTransId="{754AB4D4-F8A6-4572-BC1F-C0A955188E03}"/>
    <dgm:cxn modelId="{078898BF-9F5F-4B4E-8F82-70899C344E8E}" srcId="{7C4265E2-4AA5-481C-80B0-5FE5A31BFE6A}" destId="{ECC690FD-D39F-46FF-BD52-4AEBF731F19E}" srcOrd="2" destOrd="0" parTransId="{C1A4FB91-F170-48C3-AC84-34990B708AD5}" sibTransId="{91A2DF18-78C0-4C21-93E1-AB3AAE46AF34}"/>
    <dgm:cxn modelId="{C04C21CB-D41F-4F4C-9D82-31B176B6ED37}" type="presOf" srcId="{E651C488-B27F-43C4-B903-F970059BA0F6}" destId="{DB56E441-9936-449D-9627-7F41ECCE9300}" srcOrd="0" destOrd="0" presId="urn:microsoft.com/office/officeart/2018/5/layout/CenteredIconLabelDescriptionList"/>
    <dgm:cxn modelId="{5C9687CC-C6CA-421C-9793-E376AD440D1B}" type="presOf" srcId="{4805CFDF-239C-4126-B256-3DE7144F6925}" destId="{3EAE3EB0-6BD1-44F0-AFBD-E276F7AD0F45}" srcOrd="0" destOrd="0" presId="urn:microsoft.com/office/officeart/2018/5/layout/CenteredIconLabelDescriptionList"/>
    <dgm:cxn modelId="{E27B44D9-1D52-47EE-82A8-FBB1E6528402}" type="presOf" srcId="{863696D0-A0AC-4336-A28B-FFB04CBFEC78}" destId="{66BF85F4-EB28-4750-A84C-740B6C528F02}" srcOrd="0" destOrd="0" presId="urn:microsoft.com/office/officeart/2018/5/layout/CenteredIconLabelDescriptionList"/>
    <dgm:cxn modelId="{00EF21EA-8B21-4F68-8082-2F7617090282}" srcId="{D7D793B7-A164-45FC-AF9E-88247241947C}" destId="{4805CFDF-239C-4126-B256-3DE7144F6925}" srcOrd="2" destOrd="0" parTransId="{5A9A445B-D87F-48FE-A206-522BD1040F97}" sibTransId="{C74E4849-B5BC-402E-8D51-3E12AD69D4DA}"/>
    <dgm:cxn modelId="{1CD198F0-39F1-4B56-B4A0-E7AA4FE601C2}" type="presOf" srcId="{9AC6E2CA-A311-41EB-A211-AE132282919B}" destId="{66BF85F4-EB28-4750-A84C-740B6C528F02}" srcOrd="0" destOrd="1" presId="urn:microsoft.com/office/officeart/2018/5/layout/CenteredIconLabelDescriptionList"/>
    <dgm:cxn modelId="{00ED0FF5-34A1-4B57-B8B3-CBE6E11C5A67}" type="presOf" srcId="{D7D793B7-A164-45FC-AF9E-88247241947C}" destId="{605841BE-E847-4092-B093-7CE42849A024}" srcOrd="0" destOrd="0" presId="urn:microsoft.com/office/officeart/2018/5/layout/CenteredIconLabelDescriptionList"/>
    <dgm:cxn modelId="{973343C8-73A4-4392-BA14-0609228FA6C8}" type="presParOf" srcId="{605841BE-E847-4092-B093-7CE42849A024}" destId="{6AF7A47A-4ED9-4EB1-B096-1D061C709A37}" srcOrd="0" destOrd="0" presId="urn:microsoft.com/office/officeart/2018/5/layout/CenteredIconLabelDescriptionList"/>
    <dgm:cxn modelId="{A4B587BA-8A09-423F-B127-147D740D8ABF}" type="presParOf" srcId="{6AF7A47A-4ED9-4EB1-B096-1D061C709A37}" destId="{46696E4B-ABF5-443D-8D90-5D82F7212508}" srcOrd="0" destOrd="0" presId="urn:microsoft.com/office/officeart/2018/5/layout/CenteredIconLabelDescriptionList"/>
    <dgm:cxn modelId="{2AB01EB5-A083-4E49-9F71-87D63C4081D8}" type="presParOf" srcId="{6AF7A47A-4ED9-4EB1-B096-1D061C709A37}" destId="{6F068ADB-E86A-4007-83ED-6CA4ED748AAC}" srcOrd="1" destOrd="0" presId="urn:microsoft.com/office/officeart/2018/5/layout/CenteredIconLabelDescriptionList"/>
    <dgm:cxn modelId="{F919B344-6A6A-49DB-A03D-E7BE72D4C026}" type="presParOf" srcId="{6AF7A47A-4ED9-4EB1-B096-1D061C709A37}" destId="{DB56E441-9936-449D-9627-7F41ECCE9300}" srcOrd="2" destOrd="0" presId="urn:microsoft.com/office/officeart/2018/5/layout/CenteredIconLabelDescriptionList"/>
    <dgm:cxn modelId="{03098DE6-6AD7-4282-A8B4-7ADFA5C8E5DE}" type="presParOf" srcId="{6AF7A47A-4ED9-4EB1-B096-1D061C709A37}" destId="{B6A3315E-CE98-4148-A435-FAF1128F56E2}" srcOrd="3" destOrd="0" presId="urn:microsoft.com/office/officeart/2018/5/layout/CenteredIconLabelDescriptionList"/>
    <dgm:cxn modelId="{50CACCC8-B996-4EDC-802F-9FC9CAD00361}" type="presParOf" srcId="{6AF7A47A-4ED9-4EB1-B096-1D061C709A37}" destId="{4EFD6018-920F-49F1-9481-BEE529A22D62}" srcOrd="4" destOrd="0" presId="urn:microsoft.com/office/officeart/2018/5/layout/CenteredIconLabelDescriptionList"/>
    <dgm:cxn modelId="{61EA03B5-7ADE-4854-ACA8-055F04287402}" type="presParOf" srcId="{605841BE-E847-4092-B093-7CE42849A024}" destId="{6FE9B367-8C59-4377-B2D7-124CD6FEB847}" srcOrd="1" destOrd="0" presId="urn:microsoft.com/office/officeart/2018/5/layout/CenteredIconLabelDescriptionList"/>
    <dgm:cxn modelId="{1561C3CA-18B9-4BC5-B476-08E8651C16D1}" type="presParOf" srcId="{605841BE-E847-4092-B093-7CE42849A024}" destId="{E302F099-FF88-4315-9305-6C4D98E3BF70}" srcOrd="2" destOrd="0" presId="urn:microsoft.com/office/officeart/2018/5/layout/CenteredIconLabelDescriptionList"/>
    <dgm:cxn modelId="{9C1595BF-60A1-4AE1-AD1C-5B9E95B04875}" type="presParOf" srcId="{E302F099-FF88-4315-9305-6C4D98E3BF70}" destId="{3B65A936-2ECE-4DD3-BD4C-EBD59DDF8382}" srcOrd="0" destOrd="0" presId="urn:microsoft.com/office/officeart/2018/5/layout/CenteredIconLabelDescriptionList"/>
    <dgm:cxn modelId="{329B3964-3281-4A78-B04A-B57A5F1C2F40}" type="presParOf" srcId="{E302F099-FF88-4315-9305-6C4D98E3BF70}" destId="{7B7949FC-5892-455C-BFE7-41689CC1EE69}" srcOrd="1" destOrd="0" presId="urn:microsoft.com/office/officeart/2018/5/layout/CenteredIconLabelDescriptionList"/>
    <dgm:cxn modelId="{F06D9F0F-05BA-4A67-BDD6-ED8FFE35B012}" type="presParOf" srcId="{E302F099-FF88-4315-9305-6C4D98E3BF70}" destId="{ED474A6C-751F-48A6-8A76-4CFB26D53E96}" srcOrd="2" destOrd="0" presId="urn:microsoft.com/office/officeart/2018/5/layout/CenteredIconLabelDescriptionList"/>
    <dgm:cxn modelId="{328774F2-0C2A-4134-8A24-84713C0E405D}" type="presParOf" srcId="{E302F099-FF88-4315-9305-6C4D98E3BF70}" destId="{44D3957D-3602-4682-ACFA-AAD38068A39C}" srcOrd="3" destOrd="0" presId="urn:microsoft.com/office/officeart/2018/5/layout/CenteredIconLabelDescriptionList"/>
    <dgm:cxn modelId="{066AFAF5-5447-4A54-8B15-4E1A7B129B01}" type="presParOf" srcId="{E302F099-FF88-4315-9305-6C4D98E3BF70}" destId="{4E3060C9-D6D5-4214-9B82-0C84ACE49B77}" srcOrd="4" destOrd="0" presId="urn:microsoft.com/office/officeart/2018/5/layout/CenteredIconLabelDescriptionList"/>
    <dgm:cxn modelId="{26A7F2FA-2DD8-4CDE-A0EE-A4658A9AB0DF}" type="presParOf" srcId="{605841BE-E847-4092-B093-7CE42849A024}" destId="{D81F58A5-E446-43E9-B6A8-EB25D36B389F}" srcOrd="3" destOrd="0" presId="urn:microsoft.com/office/officeart/2018/5/layout/CenteredIconLabelDescriptionList"/>
    <dgm:cxn modelId="{1F4494C5-BEDE-41D7-9B13-F781B4831485}" type="presParOf" srcId="{605841BE-E847-4092-B093-7CE42849A024}" destId="{8BC955C7-9E26-461D-B97B-03A259C9D241}" srcOrd="4" destOrd="0" presId="urn:microsoft.com/office/officeart/2018/5/layout/CenteredIconLabelDescriptionList"/>
    <dgm:cxn modelId="{97416747-68E1-481F-9CFD-791981462E65}" type="presParOf" srcId="{8BC955C7-9E26-461D-B97B-03A259C9D241}" destId="{5248D2E6-BE2C-4EDB-A196-7FDA1039FDD3}" srcOrd="0" destOrd="0" presId="urn:microsoft.com/office/officeart/2018/5/layout/CenteredIconLabelDescriptionList"/>
    <dgm:cxn modelId="{6A48D821-6BD4-4088-8FBF-8B679C42487A}" type="presParOf" srcId="{8BC955C7-9E26-461D-B97B-03A259C9D241}" destId="{ABC93FBF-EAA7-4B8D-BA2D-669301091A51}" srcOrd="1" destOrd="0" presId="urn:microsoft.com/office/officeart/2018/5/layout/CenteredIconLabelDescriptionList"/>
    <dgm:cxn modelId="{3144BE3F-C85E-426C-A415-75E48C523906}" type="presParOf" srcId="{8BC955C7-9E26-461D-B97B-03A259C9D241}" destId="{3EAE3EB0-6BD1-44F0-AFBD-E276F7AD0F45}" srcOrd="2" destOrd="0" presId="urn:microsoft.com/office/officeart/2018/5/layout/CenteredIconLabelDescriptionList"/>
    <dgm:cxn modelId="{55CF28A7-1870-4FBC-81BE-2A27DEF0041B}" type="presParOf" srcId="{8BC955C7-9E26-461D-B97B-03A259C9D241}" destId="{4DF26A21-C003-4533-B272-DAC4FE85EE78}" srcOrd="3" destOrd="0" presId="urn:microsoft.com/office/officeart/2018/5/layout/CenteredIconLabelDescriptionList"/>
    <dgm:cxn modelId="{629D7D45-9F2E-464B-87FB-18648A9DDD04}" type="presParOf" srcId="{8BC955C7-9E26-461D-B97B-03A259C9D241}" destId="{66BF85F4-EB28-4750-A84C-740B6C528F0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96E4B-ABF5-443D-8D90-5D82F7212508}">
      <dsp:nvSpPr>
        <dsp:cNvPr id="0" name=""/>
        <dsp:cNvSpPr/>
      </dsp:nvSpPr>
      <dsp:spPr>
        <a:xfrm>
          <a:off x="6083447" y="421345"/>
          <a:ext cx="792139" cy="792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56E441-9936-449D-9627-7F41ECCE9300}">
      <dsp:nvSpPr>
        <dsp:cNvPr id="0" name=""/>
        <dsp:cNvSpPr/>
      </dsp:nvSpPr>
      <dsp:spPr>
        <a:xfrm>
          <a:off x="3806" y="1213262"/>
          <a:ext cx="2263256" cy="33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Exploratory Data Analysis</a:t>
          </a:r>
        </a:p>
      </dsp:txBody>
      <dsp:txXfrm>
        <a:off x="3806" y="1213262"/>
        <a:ext cx="2263256" cy="339488"/>
      </dsp:txXfrm>
    </dsp:sp>
    <dsp:sp modelId="{4EFD6018-920F-49F1-9481-BEE529A22D62}">
      <dsp:nvSpPr>
        <dsp:cNvPr id="0" name=""/>
        <dsp:cNvSpPr/>
      </dsp:nvSpPr>
      <dsp:spPr>
        <a:xfrm>
          <a:off x="3806" y="1596115"/>
          <a:ext cx="2263256" cy="900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Crime frequencies across type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Arrested and not arrested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Seasonality and trends</a:t>
          </a:r>
        </a:p>
      </dsp:txBody>
      <dsp:txXfrm>
        <a:off x="3806" y="1596115"/>
        <a:ext cx="2263256" cy="900011"/>
      </dsp:txXfrm>
    </dsp:sp>
    <dsp:sp modelId="{3B65A936-2ECE-4DD3-BD4C-EBD59DDF8382}">
      <dsp:nvSpPr>
        <dsp:cNvPr id="0" name=""/>
        <dsp:cNvSpPr/>
      </dsp:nvSpPr>
      <dsp:spPr>
        <a:xfrm>
          <a:off x="3398690" y="327888"/>
          <a:ext cx="792139" cy="792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474A6C-751F-48A6-8A76-4CFB26D53E96}">
      <dsp:nvSpPr>
        <dsp:cNvPr id="0" name=""/>
        <dsp:cNvSpPr/>
      </dsp:nvSpPr>
      <dsp:spPr>
        <a:xfrm>
          <a:off x="2663132" y="1213262"/>
          <a:ext cx="2263256" cy="33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Guide for Tourists</a:t>
          </a:r>
        </a:p>
      </dsp:txBody>
      <dsp:txXfrm>
        <a:off x="2663132" y="1213262"/>
        <a:ext cx="2263256" cy="339488"/>
      </dsp:txXfrm>
    </dsp:sp>
    <dsp:sp modelId="{4E3060C9-D6D5-4214-9B82-0C84ACE49B77}">
      <dsp:nvSpPr>
        <dsp:cNvPr id="0" name=""/>
        <dsp:cNvSpPr/>
      </dsp:nvSpPr>
      <dsp:spPr>
        <a:xfrm>
          <a:off x="2663132" y="1596115"/>
          <a:ext cx="2263256" cy="900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Location, block, community, side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Time of day, day of the week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Locations for street threats</a:t>
          </a:r>
        </a:p>
      </dsp:txBody>
      <dsp:txXfrm>
        <a:off x="2663132" y="1596115"/>
        <a:ext cx="2263256" cy="900011"/>
      </dsp:txXfrm>
    </dsp:sp>
    <dsp:sp modelId="{5248D2E6-BE2C-4EDB-A196-7FDA1039FDD3}">
      <dsp:nvSpPr>
        <dsp:cNvPr id="0" name=""/>
        <dsp:cNvSpPr/>
      </dsp:nvSpPr>
      <dsp:spPr>
        <a:xfrm>
          <a:off x="638854" y="421345"/>
          <a:ext cx="792139" cy="792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AE3EB0-6BD1-44F0-AFBD-E276F7AD0F45}">
      <dsp:nvSpPr>
        <dsp:cNvPr id="0" name=""/>
        <dsp:cNvSpPr/>
      </dsp:nvSpPr>
      <dsp:spPr>
        <a:xfrm>
          <a:off x="5322458" y="1213262"/>
          <a:ext cx="2263256" cy="339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Improve Crime Rates</a:t>
          </a:r>
        </a:p>
      </dsp:txBody>
      <dsp:txXfrm>
        <a:off x="5322458" y="1213262"/>
        <a:ext cx="2263256" cy="339488"/>
      </dsp:txXfrm>
    </dsp:sp>
    <dsp:sp modelId="{66BF85F4-EB28-4750-A84C-740B6C528F02}">
      <dsp:nvSpPr>
        <dsp:cNvPr id="0" name=""/>
        <dsp:cNvSpPr/>
      </dsp:nvSpPr>
      <dsp:spPr>
        <a:xfrm>
          <a:off x="5322458" y="1596115"/>
          <a:ext cx="2263256" cy="900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Major crime identification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Highly correlated crimes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Optimal locations for deploying police force</a:t>
          </a:r>
        </a:p>
      </dsp:txBody>
      <dsp:txXfrm>
        <a:off x="5322458" y="1596115"/>
        <a:ext cx="2263256" cy="9000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deb31e8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deb31e8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Ranked #21 most dangerous city according to an article published by USA Today Travel in February of this year.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e10b283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e10b283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036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deb31e8b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deb31e8b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67011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8835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08478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2040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070897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42732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5474545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029707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524500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1532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7/28/2019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839412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21796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30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tmp"/><Relationship Id="rId4" Type="http://schemas.openxmlformats.org/officeDocument/2006/relationships/image" Target="../media/image37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BB8F6-D079-4DEE-A65D-2F3D63D58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63" y="3200875"/>
            <a:ext cx="3604497" cy="972836"/>
          </a:xfrm>
        </p:spPr>
        <p:txBody>
          <a:bodyPr anchor="t">
            <a:normAutofit/>
          </a:bodyPr>
          <a:lstStyle/>
          <a:p>
            <a:pPr algn="l"/>
            <a:r>
              <a:rPr lang="en-US" sz="3300" dirty="0">
                <a:solidFill>
                  <a:srgbClr val="000000"/>
                </a:solidFill>
              </a:rPr>
              <a:t>Chicago Crime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F8A91A-1403-4A06-8324-3F3BB90BF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92" y="2571750"/>
            <a:ext cx="3604268" cy="629123"/>
          </a:xfrm>
        </p:spPr>
        <p:txBody>
          <a:bodyPr anchor="b">
            <a:normAutofit lnSpcReduction="10000"/>
          </a:bodyPr>
          <a:lstStyle/>
          <a:p>
            <a:pPr algn="l"/>
            <a:r>
              <a:rPr lang="en-US" sz="1350" dirty="0">
                <a:solidFill>
                  <a:srgbClr val="000000"/>
                </a:solidFill>
              </a:rPr>
              <a:t>Team 2:  </a:t>
            </a:r>
            <a:r>
              <a:rPr lang="en-US" sz="1350" dirty="0" err="1">
                <a:solidFill>
                  <a:srgbClr val="000000"/>
                </a:solidFill>
              </a:rPr>
              <a:t>Luqi</a:t>
            </a:r>
            <a:r>
              <a:rPr lang="en-US" sz="1350" dirty="0">
                <a:solidFill>
                  <a:srgbClr val="000000"/>
                </a:solidFill>
              </a:rPr>
              <a:t> Chen, Lindsay Neufer, Anish </a:t>
            </a:r>
            <a:r>
              <a:rPr lang="en-US" sz="1350" dirty="0" err="1">
                <a:solidFill>
                  <a:srgbClr val="000000"/>
                </a:solidFill>
              </a:rPr>
              <a:t>Pahwa</a:t>
            </a:r>
            <a:r>
              <a:rPr lang="en-US" sz="1350" dirty="0">
                <a:solidFill>
                  <a:srgbClr val="000000"/>
                </a:solidFill>
              </a:rPr>
              <a:t>, Arun Ramakrishnan, Juliet Zhang</a:t>
            </a:r>
          </a:p>
        </p:txBody>
      </p:sp>
      <p:pic>
        <p:nvPicPr>
          <p:cNvPr id="14" name="Graphic 13" descr="Handcuffs">
            <a:extLst>
              <a:ext uri="{FF2B5EF4-FFF2-40B4-BE49-F238E27FC236}">
                <a16:creationId xmlns:a16="http://schemas.microsoft.com/office/drawing/2014/main" id="{F816B7BD-BA61-4E81-9F3F-A890E73B2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4088" y="433643"/>
            <a:ext cx="3106320" cy="310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8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750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8BE9E6-5BCD-4573-8465-E552F53FB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17" y="3887430"/>
            <a:ext cx="8181805" cy="7932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2800" spc="-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Crime Analysis in 2018: Location, Block</a:t>
            </a:r>
          </a:p>
        </p:txBody>
      </p:sp>
      <p:pic>
        <p:nvPicPr>
          <p:cNvPr id="9" name="Picture 8" descr="A screenshot of text&#10;&#10;Description automatically generated">
            <a:extLst>
              <a:ext uri="{FF2B5EF4-FFF2-40B4-BE49-F238E27FC236}">
                <a16:creationId xmlns:a16="http://schemas.microsoft.com/office/drawing/2014/main" id="{63E8A044-F6FA-4675-BB9B-3DDBF0CFB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79" y="165795"/>
            <a:ext cx="3385053" cy="270205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7997" y="665226"/>
            <a:ext cx="48006" cy="2331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text&#10;&#10;Description automatically generated">
            <a:extLst>
              <a:ext uri="{FF2B5EF4-FFF2-40B4-BE49-F238E27FC236}">
                <a16:creationId xmlns:a16="http://schemas.microsoft.com/office/drawing/2014/main" id="{938B017C-B05E-406B-8D8C-3C6112457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668" y="136068"/>
            <a:ext cx="3261885" cy="2702052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4" y="4214077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338" name="Picture 2" descr="https://attachments.office.net/owa/lneufer%40purdue.edu/service.svc/s/GetFileAttachment?id=AAMkADJkMjEwNTA3LWRmMzktNDllMC1iOGQxLTgxYTQyYmVjYjU1MABGAAAAAAA3WX7%2FbOoqTaRgNYq2ETOnBwAYdevYlsLCTZw0lnowTWAtAAAAAAEMAAAYdevYlsLCTZw0lnowTWAtAANmqEfRAAABEgAQAJHHyPXpJLxKlrP70Olkrc0%3D&amp;X-OWA-CANARY=HOQJBMETv0G5aFQ_0QJmlMALz4vNE9cYYibHgj14PbXFt-jCiIfeNC-el67RKCpsG0G4brvExFE.&amp;token=eyJhbGciOiJSUzI1NiIsImtpZCI6IjA2MDBGOUY2NzQ2MjA3MzdFNzM0MDRFMjg3QzQ1QTgxOENCN0NFQjgiLCJ4NXQiOiJCZ0Q1OW5SaUJ6Zm5OQVRpaDhSYWdZeTN6cmciLCJ0eXAiOiJKV1QifQ.eyJ2ZXIiOiJFeGNoYW5nZS5DYWxsYmFjay5WMSIsImFwcGN0eHNlbmRlciI6Ik93YURvd25sb2FkQDQxMzBiZDM5LTdjNTMtNDE5Yy1iMWU1LTg3NThkNmQ2M2YyMSIsImFwcGN0eCI6IntcIm1zZXhjaHByb3RcIjpcIm93YVwiLFwicHJpbWFyeXNpZFwiOlwiUy0xLTUtMjEtMjUwMzYxMzY1MS01NTYyOTE2ODItMzgxNzI3MDA0LTEyMDU2MTYzXCIsXCJwdWlkXCI6XCIxMTUzOTA2NjYwOTM0Nzc1NzA1XCIsXCJvaWRcIjpcImY1OGRmNDhmLTAyYTAtNDQxYy1hZmNlLWMzYTIyYzViOTA5ZlwiLFwic2NvcGVcIjpcIk93YURvd25sb2FkXCJ9IiwibmJmIjoxNTY0MzY3Nzc1LCJleHAiOjE1NjQzNjgzNzUsImlzcyI6IjAwMDAwMDAyLTAwMDAtMGZmMS1jZTAwLTAwMDAwMDAwMDAwMEA0MTMwYmQzOS03YzUzLTQxOWMtYjFlNS04NzU4ZDZkNjNmMjEiLCJhdWQiOiIwMDAwMDAwMi0wMDAwLTBmZjEtY2UwMC0wMDAwMDAwMDAwMDAvYXR0YWNobWVudHMub2ZmaWNlLm5ldEA0MTMwYmQzOS03YzUzLTQxOWMtYjFlNS04NzU4ZDZkNjNmMjEifQ.CiCha2s-UQ_XUKrKyKpqmogFbro9kG2rIVvxKC3alRikPxJU_beHwliZi1IteT1kBkdMJx5yZTTtbyjeQPhwy7Mk_b6XRtp7RMaHazKvlRNWqHefLJieC3_Wtx2KS8aamHLnKe7itGN1DaQ998inWgF9Jo5PCVzhXxWaPsY9uWuPOb4d62XKcL2I-EG-C8bSeYcJc408Lb4KC29eVjTr4kZouWoKBKh9Z_fxfGnvinh6X178C3bj_IuLkcAH1QRHNbQjsuTSkWqPVnd6Po7PeOfOmBikfcNJVEs_E_SPZEM51H-5gbegth3WJmCzTYlN-ejxWNVrTVDNSYcEm46SJw&amp;owa=outlook.office.com&amp;isImagePreview=True">
            <a:extLst>
              <a:ext uri="{FF2B5EF4-FFF2-40B4-BE49-F238E27FC236}">
                <a16:creationId xmlns:a16="http://schemas.microsoft.com/office/drawing/2014/main" id="{992D7A2A-3A13-44A2-BE36-B304154DA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404" y="2963347"/>
            <a:ext cx="5573186" cy="11605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161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750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6A500-E694-4ED5-B1BC-D25B8571B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99" y="3412671"/>
            <a:ext cx="8181805" cy="7932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500" spc="-50">
                <a:solidFill>
                  <a:schemeClr val="tx1">
                    <a:lumMod val="85000"/>
                    <a:lumOff val="15000"/>
                  </a:schemeClr>
                </a:solidFill>
              </a:rPr>
              <a:t>Arrests on Most Crime Ridden Blocks in 2018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7997" y="665226"/>
            <a:ext cx="48006" cy="2331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A85059-2E59-4849-A4D4-0C80B6064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258" y="120550"/>
            <a:ext cx="2895256" cy="3530799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4" y="4214077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3" name="Picture 4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F7BA2E2-A934-484C-A0A6-53490BCF9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40" y="1410663"/>
            <a:ext cx="4257606" cy="134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41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7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750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E9F23-C127-48E6-A396-B4D6E0D19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99" y="3412671"/>
            <a:ext cx="8181805" cy="7932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/>
            <a:r>
              <a:rPr lang="en-US" sz="4500" spc="-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Most Crime Ridden Locations in 2018</a:t>
            </a:r>
          </a:p>
        </p:txBody>
      </p:sp>
      <p:pic>
        <p:nvPicPr>
          <p:cNvPr id="5" name="Picture 4" descr="Crimes with Arrested criminals in top 4 locations with highest crime frequency">
            <a:extLst>
              <a:ext uri="{FF2B5EF4-FFF2-40B4-BE49-F238E27FC236}">
                <a16:creationId xmlns:a16="http://schemas.microsoft.com/office/drawing/2014/main" id="{A971CDA3-6503-4064-A15B-D7E975ECD1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92" y="512892"/>
            <a:ext cx="3848740" cy="263638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7997" y="665226"/>
            <a:ext cx="48006" cy="2331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rimes with Arrested criminals in locations tourists may go">
            <a:extLst>
              <a:ext uri="{FF2B5EF4-FFF2-40B4-BE49-F238E27FC236}">
                <a16:creationId xmlns:a16="http://schemas.microsoft.com/office/drawing/2014/main" id="{374435E3-9674-4930-961E-F711742E9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668" y="511555"/>
            <a:ext cx="3838636" cy="263906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4" y="4214077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7658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527CA15-1C7B-4C0C-86EE-385C1D6C9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84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643915-9209-40AB-8194-9D9125C0A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3714750"/>
            <a:ext cx="9141714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09FF34-24FF-4FF8-BF5A-F81BCA5EF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97" y="3840480"/>
            <a:ext cx="7543800" cy="6172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2700" spc="-50" dirty="0">
                <a:solidFill>
                  <a:srgbClr val="FFFFFF"/>
                </a:solidFill>
              </a:rPr>
              <a:t>3 Communities and Sides with Most Crime in 2018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D45B3F-C0CB-48BF-8D03-1B22EED70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20" y="414027"/>
            <a:ext cx="2573216" cy="308169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A54198A-4950-48AB-BDD3-16D7F9084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8914" y="665226"/>
            <a:ext cx="48006" cy="2331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159371-8928-4715-AEDA-EA69E676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031" y="818528"/>
            <a:ext cx="2672987" cy="201693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0F05B05-D1D0-4D96-A6C6-E0095E789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6976" y="665226"/>
            <a:ext cx="48006" cy="2331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F9CDF5-1AA9-4BC0-A5CB-F44D52A042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425" y="443441"/>
            <a:ext cx="2623613" cy="31233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561554E-8EEC-420C-93A0-4E77A8A0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3679632"/>
            <a:ext cx="9141714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1208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750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475499" y="3412671"/>
            <a:ext cx="8181805" cy="79324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4500" spc="-50">
                <a:solidFill>
                  <a:schemeClr val="tx1">
                    <a:lumMod val="85000"/>
                    <a:lumOff val="15000"/>
                  </a:schemeClr>
                </a:solidFill>
              </a:rPr>
              <a:t>Tourism and New Resident Analysis</a:t>
            </a:r>
          </a:p>
        </p:txBody>
      </p:sp>
      <p:pic>
        <p:nvPicPr>
          <p:cNvPr id="89" name="Graphic 88" descr="HomeOutline">
            <a:extLst>
              <a:ext uri="{FF2B5EF4-FFF2-40B4-BE49-F238E27FC236}">
                <a16:creationId xmlns:a16="http://schemas.microsoft.com/office/drawing/2014/main" id="{CE95C93E-1991-4EB5-9486-CAAD203A8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592" y="480060"/>
            <a:ext cx="2702052" cy="2702052"/>
          </a:xfrm>
          <a:prstGeom prst="rect">
            <a:avLst/>
          </a:prstGeom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4" y="4214077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ED2C9F0-1233-4522-85F1-492C3AED3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40" y="75383"/>
            <a:ext cx="7781719" cy="467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80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016C0-8756-4FFD-99CF-7F0AE380A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482600"/>
            <a:ext cx="4691270" cy="37905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Strategy to Improve Crime Rate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0992" y="1043525"/>
            <a:ext cx="0" cy="266865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5706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5965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" y="0"/>
            <a:ext cx="343855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F15E36-4380-464B-B32F-F9F9330C3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80060"/>
            <a:ext cx="2744434" cy="21945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300" spc="-50">
                <a:solidFill>
                  <a:srgbClr val="FFFFFF"/>
                </a:solidFill>
              </a:rPr>
              <a:t>Correlated Crimes</a:t>
            </a:r>
          </a:p>
        </p:txBody>
      </p:sp>
      <p:pic>
        <p:nvPicPr>
          <p:cNvPr id="5122" name="Picture 2" descr="https://attachments.office.net/owa/lneufer%40purdue.edu/service.svc/s/GetFileAttachment?id=AAMkADJkMjEwNTA3LWRmMzktNDllMC1iOGQxLTgxYTQyYmVjYjU1MABGAAAAAAA3WX7%2FbOoqTaRgNYq2ETOnBwAYdevYlsLCTZw0lnowTWAtAAAAAAEMAAAYdevYlsLCTZw0lnowTWAtAANmqEfDAAABEgAQADPcIomRbFlKvuZd70JKsyk%3D&amp;X-OWA-CANARY=j4XA-jSNkkuY5KECHzEFhiAUwTK_E9cYyGChz27fdY4oVl-jGA8q97nXJh9SN3P8yxel109IPNI.&amp;token=eyJhbGciOiJSUzI1NiIsImtpZCI6IjA2MDBGOUY2NzQ2MjA3MzdFNzM0MDRFMjg3QzQ1QTgxOENCN0NFQjgiLCJ4NXQiOiJCZ0Q1OW5SaUJ6Zm5OQVRpaDhSYWdZeTN6cmciLCJ0eXAiOiJKV1QifQ.eyJ2ZXIiOiJFeGNoYW5nZS5DYWxsYmFjay5WMSIsImFwcGN0eHNlbmRlciI6Ik93YURvd25sb2FkQDQxMzBiZDM5LTdjNTMtNDE5Yy1iMWU1LTg3NThkNmQ2M2YyMSIsImFwcGN0eCI6IntcIm1zZXhjaHByb3RcIjpcIm93YVwiLFwicHJpbWFyeXNpZFwiOlwiUy0xLTUtMjEtMjUwMzYxMzY1MS01NTYyOTE2ODItMzgxNzI3MDA0LTEyMDU2MTYzXCIsXCJwdWlkXCI6XCIxMTUzOTA2NjYwOTM0Nzc1NzA1XCIsXCJvaWRcIjpcImY1OGRmNDhmLTAyYTAtNDQxYy1hZmNlLWMzYTIyYzViOTA5ZlwiLFwic2NvcGVcIjpcIk93YURvd25sb2FkXCJ9IiwibmJmIjoxNTY0MzYxNDU3LCJleHAiOjE1NjQzNjIwNTcsImlzcyI6IjAwMDAwMDAyLTAwMDAtMGZmMS1jZTAwLTAwMDAwMDAwMDAwMEA0MTMwYmQzOS03YzUzLTQxOWMtYjFlNS04NzU4ZDZkNjNmMjEiLCJhdWQiOiIwMDAwMDAwMi0wMDAwLTBmZjEtY2UwMC0wMDAwMDAwMDAwMDAvYXR0YWNobWVudHMub2ZmaWNlLm5ldEA0MTMwYmQzOS03YzUzLTQxOWMtYjFlNS04NzU4ZDZkNjNmMjEifQ.nLq4fz0A43mwbgl1q7ubmlWPLyBxYd8Ded5y2wmeywDM708VhF0zphaCy_O2O39PSSbtcv_b9VdxbuCWPvL-3Tj3BnerWYyyk9zHjF1ObUeLkFAoJoShgZH0ephaI5RQLwrokpzL0PZTPsxZtjtX2uAP14BEuDmArpx5MjFZxrpZBFoaeM5PsblEy9G_gF5a2n-ZqBYXPIBiIqzZ1SxXIWPf3qBVA44kt9Pk4_Wp4OgYvCOOpzH-yEk2d_fhgB9FmRGVuDE_KJ4Z6TKEZv4oxCMs98NKnUOq-WOqtiAcuRvWBZLU9r964zrVbQSSyEyS0jJ_Jbox4TGjreEOjQb19g&amp;owa=outlook.office.com&amp;isImagePreview=True">
            <a:extLst>
              <a:ext uri="{FF2B5EF4-FFF2-40B4-BE49-F238E27FC236}">
                <a16:creationId xmlns:a16="http://schemas.microsoft.com/office/drawing/2014/main" id="{7A5D91DC-437C-45FD-85ED-7A628F278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" t="-1" r="936" b="-2"/>
          <a:stretch/>
        </p:blipFill>
        <p:spPr bwMode="auto">
          <a:xfrm>
            <a:off x="3468838" y="0"/>
            <a:ext cx="5110094" cy="446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56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124" name="Picture 4" descr="https://attachments.office.net/owa/lneufer%40purdue.edu/service.svc/s/GetFileAttachment?id=AAMkADJkMjEwNTA3LWRmMzktNDllMC1iOGQxLTgxYTQyYmVjYjU1MABGAAAAAAA3WX7%2FbOoqTaRgNYq2ETOnBwAYdevYlsLCTZw0lnowTWAtAAAAAAEMAAAYdevYlsLCTZw0lnowTWAtAANmqEfHAAABEgAQAFANAWTVkedBuRxURdT4%2FRc%3D&amp;X-OWA-CANARY=xj-ix5fBkEiozx_TxTGdEuBp9fnDE9cY9bn6ZmYHFwDdKlyXsWLX-FZ_LGgvoS4V90kfyUYPFWo.&amp;token=eyJhbGciOiJSUzI1NiIsImtpZCI6IjA2MDBGOUY2NzQ2MjA3MzdFNzM0MDRFMjg3QzQ1QTgxOENCN0NFQjgiLCJ4NXQiOiJCZ0Q1OW5SaUJ6Zm5OQVRpaDhSYWdZeTN6cmciLCJ0eXAiOiJKV1QifQ.eyJ2ZXIiOiJFeGNoYW5nZS5DYWxsYmFjay5WMSIsImFwcGN0eHNlbmRlciI6Ik93YURvd25sb2FkQDQxMzBiZDM5LTdjNTMtNDE5Yy1iMWU1LTg3NThkNmQ2M2YyMSIsImFwcGN0eCI6IntcIm1zZXhjaHByb3RcIjpcIm93YVwiLFwicHJpbWFyeXNpZFwiOlwiUy0xLTUtMjEtMjUwMzYxMzY1MS01NTYyOTE2ODItMzgxNzI3MDA0LTEyMDU2MTYzXCIsXCJwdWlkXCI6XCIxMTUzOTA2NjYwOTM0Nzc1NzA1XCIsXCJvaWRcIjpcImY1OGRmNDhmLTAyYTAtNDQxYy1hZmNlLWMzYTIyYzViOTA5ZlwiLFwic2NvcGVcIjpcIk93YURvd25sb2FkXCJ9IiwibmJmIjoxNTY0MzYzNTU5LCJleHAiOjE1NjQzNjQxNTksImlzcyI6IjAwMDAwMDAyLTAwMDAtMGZmMS1jZTAwLTAwMDAwMDAwMDAwMEA0MTMwYmQzOS03YzUzLTQxOWMtYjFlNS04NzU4ZDZkNjNmMjEiLCJhdWQiOiIwMDAwMDAwMi0wMDAwLTBmZjEtY2UwMC0wMDAwMDAwMDAwMDAvYXR0YWNobWVudHMub2ZmaWNlLm5ldEA0MTMwYmQzOS03YzUzLTQxOWMtYjFlNS04NzU4ZDZkNjNmMjEifQ.WND5AXz11m4tl0sm61bRAJTISw-KHjxaGEifH5F7GgHNaZ6L1dtdpJeTBJLlzjNRj8P7OrHFusvwwUwY2luY6rFfkFhoR1AAXYEk-Gn_DcD0Pv03KboNdIsxIkP-Dm5QlZ3UeNDdkkqrqNG3KKktvqXf6h85tszV697jPvBHA2czOa0JbV-_iY6FHR1WYXsezwboquX9T9j7p7v_kZa3A98eQt_a6HRAdXDqgJs0_Stlttvu5LkkFwX8v8mlEViS-9S_mFS18n7Qd8RaqckgsD9Jn5FFviUBnDmuxeNzCEx_y0vQBtQ3pMZBtcG-EYRdgRIpCqQ75uP2l_Kpv8ty-A&amp;owa=outlook.office.com&amp;isImagePreview=True">
            <a:extLst>
              <a:ext uri="{FF2B5EF4-FFF2-40B4-BE49-F238E27FC236}">
                <a16:creationId xmlns:a16="http://schemas.microsoft.com/office/drawing/2014/main" id="{F894788C-CE4A-4C45-82AB-2774C93CD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569" y="4407838"/>
            <a:ext cx="5657431" cy="73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334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5617-72CE-415C-8F6A-A73D51BBF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to Identify </a:t>
            </a:r>
            <a:br>
              <a:rPr lang="en-US" dirty="0"/>
            </a:br>
            <a:r>
              <a:rPr lang="en-US" dirty="0"/>
              <a:t>Optimal Police Locations</a:t>
            </a:r>
          </a:p>
        </p:txBody>
      </p:sp>
      <p:pic>
        <p:nvPicPr>
          <p:cNvPr id="6146" name="Picture 2" descr="https://attachments.office.net/owa/lneufer%40purdue.edu/service.svc/s/GetFileAttachment?id=AAMkADJkMjEwNTA3LWRmMzktNDllMC1iOGQxLTgxYTQyYmVjYjU1MABGAAAAAAA3WX7%2FbOoqTaRgNYq2ETOnBwAYdevYlsLCTZw0lnowTWAtAAAAAAEMAAAYdevYlsLCTZw0lnowTWAtAANmqEfEAAABEgAQABlJEwdAI4xGkEPS7p59hLY%3D&amp;X-OWA-CANARY=FQ5yFNpulEi2_Av56UZIa4CXYUHBE9cYHuOr3zqTvcvNcxgcSUVUHNzMcZB2uzjm-tp9mCW-XX4.&amp;token=eyJhbGciOiJSUzI1NiIsImtpZCI6IjA2MDBGOUY2NzQ2MjA3MzdFNzM0MDRFMjg3QzQ1QTgxOENCN0NFQjgiLCJ4NXQiOiJCZ0Q1OW5SaUJ6Zm5OQVRpaDhSYWdZeTN6cmciLCJ0eXAiOiJKV1QifQ.eyJ2ZXIiOiJFeGNoYW5nZS5DYWxsYmFjay5WMSIsImFwcGN0eHNlbmRlciI6Ik93YURvd25sb2FkQDQxMzBiZDM5LTdjNTMtNDE5Yy1iMWU1LTg3NThkNmQ2M2YyMSIsImFwcGN0eCI6IntcIm1zZXhjaHByb3RcIjpcIm93YVwiLFwicHJpbWFyeXNpZFwiOlwiUy0xLTUtMjEtMjUwMzYxMzY1MS01NTYyOTE2ODItMzgxNzI3MDA0LTEyMDU2MTYzXCIsXCJwdWlkXCI6XCIxMTUzOTA2NjYwOTM0Nzc1NzA1XCIsXCJvaWRcIjpcImY1OGRmNDhmLTAyYTAtNDQxYy1hZmNlLWMzYTIyYzViOTA5ZlwiLFwic2NvcGVcIjpcIk93YURvd25sb2FkXCJ9IiwibmJmIjoxNTY0MzYyMzU5LCJleHAiOjE1NjQzNjI5NTksImlzcyI6IjAwMDAwMDAyLTAwMDAtMGZmMS1jZTAwLTAwMDAwMDAwMDAwMEA0MTMwYmQzOS03YzUzLTQxOWMtYjFlNS04NzU4ZDZkNjNmMjEiLCJhdWQiOiIwMDAwMDAwMi0wMDAwLTBmZjEtY2UwMC0wMDAwMDAwMDAwMDAvYXR0YWNobWVudHMub2ZmaWNlLm5ldEA0MTMwYmQzOS03YzUzLTQxOWMtYjFlNS04NzU4ZDZkNjNmMjEifQ.lqSVp-fSviIz4rHrZw9na_OqUFHTisMBKSwP3mnkulunz0WprstrGwnYeR0qCIRX3Q4GzbYv2UuggqBbIA9LDa6JiRXvKBQlsJgwTH7nfVl6Ot5NUsc0x8ZAKnnbal_moQVnEvVEHtUuKEgLAsXeEd-lK_FW5mEVdNa8c8L4yXZ3c-MkQkrFeatT0bS01MqWEaCYsmhEEsWAhn4rJeJ5TZauV-iJuxaWDrF_LsiiTsuWVhQ_Yla7s944KlSgEROB67Q-MAZmCW2v3Tb-04nYj9fyMazFKyRYaJSsEvHLIkH0co8F0YgmAIDLCFamHvjBRiFw826aLbBbdHDzPl2RCg&amp;owa=outlook.office.com&amp;isImagePreview=True">
            <a:extLst>
              <a:ext uri="{FF2B5EF4-FFF2-40B4-BE49-F238E27FC236}">
                <a16:creationId xmlns:a16="http://schemas.microsoft.com/office/drawing/2014/main" id="{26E198DD-394C-4386-AA22-FF2CBDA02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1" y="1608788"/>
            <a:ext cx="2932640" cy="293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attachments.office.net/owa/lneufer%40purdue.edu/service.svc/s/GetFileAttachment?id=AAMkADJkMjEwNTA3LWRmMzktNDllMC1iOGQxLTgxYTQyYmVjYjU1MABGAAAAAAA3WX7%2FbOoqTaRgNYq2ETOnBwAYdevYlsLCTZw0lnowTWAtAAAAAAEMAAAYdevYlsLCTZw0lnowTWAtAANmqEfEAAABEgAQADnGNQ4qIdNBgQK0nLRmIMg%3D&amp;X-OWA-CANARY=FQ5yFNpulEi2_Av56UZIa4CXYUHBE9cYHuOr3zqTvcvNcxgcSUVUHNzMcZB2uzjm-tp9mCW-XX4.&amp;token=eyJhbGciOiJSUzI1NiIsImtpZCI6IjA2MDBGOUY2NzQ2MjA3MzdFNzM0MDRFMjg3QzQ1QTgxOENCN0NFQjgiLCJ4NXQiOiJCZ0Q1OW5SaUJ6Zm5OQVRpaDhSYWdZeTN6cmciLCJ0eXAiOiJKV1QifQ.eyJ2ZXIiOiJFeGNoYW5nZS5DYWxsYmFjay5WMSIsImFwcGN0eHNlbmRlciI6Ik93YURvd25sb2FkQDQxMzBiZDM5LTdjNTMtNDE5Yy1iMWU1LTg3NThkNmQ2M2YyMSIsImFwcGN0eCI6IntcIm1zZXhjaHByb3RcIjpcIm93YVwiLFwicHJpbWFyeXNpZFwiOlwiUy0xLTUtMjEtMjUwMzYxMzY1MS01NTYyOTE2ODItMzgxNzI3MDA0LTEyMDU2MTYzXCIsXCJwdWlkXCI6XCIxMTUzOTA2NjYwOTM0Nzc1NzA1XCIsXCJvaWRcIjpcImY1OGRmNDhmLTAyYTAtNDQxYy1hZmNlLWMzYTIyYzViOTA5ZlwiLFwic2NvcGVcIjpcIk93YURvd25sb2FkXCJ9IiwibmJmIjoxNTY0MzYyMzU5LCJleHAiOjE1NjQzNjI5NTksImlzcyI6IjAwMDAwMDAyLTAwMDAtMGZmMS1jZTAwLTAwMDAwMDAwMDAwMEA0MTMwYmQzOS03YzUzLTQxOWMtYjFlNS04NzU4ZDZkNjNmMjEiLCJhdWQiOiIwMDAwMDAwMi0wMDAwLTBmZjEtY2UwMC0wMDAwMDAwMDAwMDAvYXR0YWNobWVudHMub2ZmaWNlLm5ldEA0MTMwYmQzOS03YzUzLTQxOWMtYjFlNS04NzU4ZDZkNjNmMjEifQ.lqSVp-fSviIz4rHrZw9na_OqUFHTisMBKSwP3mnkulunz0WprstrGwnYeR0qCIRX3Q4GzbYv2UuggqBbIA9LDa6JiRXvKBQlsJgwTH7nfVl6Ot5NUsc0x8ZAKnnbal_moQVnEvVEHtUuKEgLAsXeEd-lK_FW5mEVdNa8c8L4yXZ3c-MkQkrFeatT0bS01MqWEaCYsmhEEsWAhn4rJeJ5TZauV-iJuxaWDrF_LsiiTsuWVhQ_Yla7s944KlSgEROB67Q-MAZmCW2v3Tb-04nYj9fyMazFKyRYaJSsEvHLIkH0co8F0YgmAIDLCFamHvjBRiFw826aLbBbdHDzPl2RCg&amp;owa=outlook.office.com&amp;isImagePreview=True">
            <a:extLst>
              <a:ext uri="{FF2B5EF4-FFF2-40B4-BE49-F238E27FC236}">
                <a16:creationId xmlns:a16="http://schemas.microsoft.com/office/drawing/2014/main" id="{80625145-7731-45B3-9F95-E60AEAE39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66" y="624478"/>
            <a:ext cx="2932639" cy="194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attachments.office.net/owa/lneufer%40purdue.edu/service.svc/s/GetFileAttachment?id=AAMkADJkMjEwNTA3LWRmMzktNDllMC1iOGQxLTgxYTQyYmVjYjU1MABGAAAAAAA3WX7%2FbOoqTaRgNYq2ETOnBwAYdevYlsLCTZw0lnowTWAtAAAAAAEMAAAYdevYlsLCTZw0lnowTWAtAANmqEfEAAABEgAQANfBL%2FTu38NBvabN57JutEY%3D&amp;X-OWA-CANARY=FQ5yFNpulEi2_Av56UZIa4CXYUHBE9cYHuOr3zqTvcvNcxgcSUVUHNzMcZB2uzjm-tp9mCW-XX4.&amp;token=eyJhbGciOiJSUzI1NiIsImtpZCI6IjA2MDBGOUY2NzQ2MjA3MzdFNzM0MDRFMjg3QzQ1QTgxOENCN0NFQjgiLCJ4NXQiOiJCZ0Q1OW5SaUJ6Zm5OQVRpaDhSYWdZeTN6cmciLCJ0eXAiOiJKV1QifQ.eyJ2ZXIiOiJFeGNoYW5nZS5DYWxsYmFjay5WMSIsImFwcGN0eHNlbmRlciI6Ik93YURvd25sb2FkQDQxMzBiZDM5LTdjNTMtNDE5Yy1iMWU1LTg3NThkNmQ2M2YyMSIsImFwcGN0eCI6IntcIm1zZXhjaHByb3RcIjpcIm93YVwiLFwicHJpbWFyeXNpZFwiOlwiUy0xLTUtMjEtMjUwMzYxMzY1MS01NTYyOTE2ODItMzgxNzI3MDA0LTEyMDU2MTYzXCIsXCJwdWlkXCI6XCIxMTUzOTA2NjYwOTM0Nzc1NzA1XCIsXCJvaWRcIjpcImY1OGRmNDhmLTAyYTAtNDQxYy1hZmNlLWMzYTIyYzViOTA5ZlwiLFwic2NvcGVcIjpcIk93YURvd25sb2FkXCJ9IiwibmJmIjoxNTY0MzYyMzU5LCJleHAiOjE1NjQzNjI5NTksImlzcyI6IjAwMDAwMDAyLTAwMDAtMGZmMS1jZTAwLTAwMDAwMDAwMDAwMEA0MTMwYmQzOS03YzUzLTQxOWMtYjFlNS04NzU4ZDZkNjNmMjEiLCJhdWQiOiIwMDAwMDAwMi0wMDAwLTBmZjEtY2UwMC0wMDAwMDAwMDAwMDAvYXR0YWNobWVudHMub2ZmaWNlLm5ldEA0MTMwYmQzOS03YzUzLTQxOWMtYjFlNS04NzU4ZDZkNjNmMjEifQ.lqSVp-fSviIz4rHrZw9na_OqUFHTisMBKSwP3mnkulunz0WprstrGwnYeR0qCIRX3Q4GzbYv2UuggqBbIA9LDa6JiRXvKBQlsJgwTH7nfVl6Ot5NUsc0x8ZAKnnbal_moQVnEvVEHtUuKEgLAsXeEd-lK_FW5mEVdNa8c8L4yXZ3c-MkQkrFeatT0bS01MqWEaCYsmhEEsWAhn4rJeJ5TZauV-iJuxaWDrF_LsiiTsuWVhQ_Yla7s944KlSgEROB67Q-MAZmCW2v3Tb-04nYj9fyMazFKyRYaJSsEvHLIkH0co8F0YgmAIDLCFamHvjBRiFw826aLbBbdHDzPl2RCg&amp;owa=outlook.office.com&amp;isImagePreview=True">
            <a:extLst>
              <a:ext uri="{FF2B5EF4-FFF2-40B4-BE49-F238E27FC236}">
                <a16:creationId xmlns:a16="http://schemas.microsoft.com/office/drawing/2014/main" id="{D8F49103-8383-49EB-988A-A807BD61F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289" y="2571750"/>
            <a:ext cx="3176653" cy="210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819AA4-5A66-4328-8FE5-54A367AE692F}"/>
              </a:ext>
            </a:extLst>
          </p:cNvPr>
          <p:cNvSpPr txBox="1"/>
          <p:nvPr/>
        </p:nvSpPr>
        <p:spPr>
          <a:xfrm>
            <a:off x="4434114" y="1712686"/>
            <a:ext cx="122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K=5 Narcotics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A5FAB-0238-4C17-86A4-17EF692E4FD1}"/>
              </a:ext>
            </a:extLst>
          </p:cNvPr>
          <p:cNvSpPr txBox="1"/>
          <p:nvPr/>
        </p:nvSpPr>
        <p:spPr>
          <a:xfrm>
            <a:off x="4507706" y="3336131"/>
            <a:ext cx="957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K=7</a:t>
            </a:r>
          </a:p>
          <a:p>
            <a:r>
              <a:rPr lang="en-US" dirty="0"/>
              <a:t>Theft</a:t>
            </a:r>
          </a:p>
        </p:txBody>
      </p:sp>
    </p:spTree>
    <p:extLst>
      <p:ext uri="{BB962C8B-B14F-4D97-AF65-F5344CB8AC3E}">
        <p14:creationId xmlns:p14="http://schemas.microsoft.com/office/powerpoint/2010/main" val="3681000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0B012-5067-4A37-BFC3-53B772201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to Identify Optimal Police Locations</a:t>
            </a:r>
          </a:p>
        </p:txBody>
      </p:sp>
      <p:pic>
        <p:nvPicPr>
          <p:cNvPr id="8194" name="Picture 2" descr="https://attachments.office.net/owa/lneufer%40purdue.edu/service.svc/s/GetFileAttachment?id=AAMkADJkMjEwNTA3LWRmMzktNDllMC1iOGQxLTgxYTQyYmVjYjU1MABGAAAAAAA3WX7%2FbOoqTaRgNYq2ETOnBwAYdevYlsLCTZw0lnowTWAtAAAAAAEMAAAYdevYlsLCTZw0lnowTWAtAANmqEfFAAABEgAQAPY%2FvtDxweRAr4%2Fl6NySP74%3D&amp;X-OWA-CANARY=aCpifbCxnUGBB7_3-hVfM4DqZLjCE9cYaTPcMJPs-3Y5dzXJxWDa6g8D5PXSMH1sie6aPB9tNFk.&amp;token=eyJhbGciOiJSUzI1NiIsImtpZCI6IjA2MDBGOUY2NzQ2MjA3MzdFNzM0MDRFMjg3QzQ1QTgxOENCN0NFQjgiLCJ4NXQiOiJCZ0Q1OW5SaUJ6Zm5OQVRpaDhSYWdZeTN6cmciLCJ0eXAiOiJKV1QifQ.eyJ2ZXIiOiJFeGNoYW5nZS5DYWxsYmFjay5WMSIsImFwcGN0eHNlbmRlciI6Ik93YURvd25sb2FkQDQxMzBiZDM5LTdjNTMtNDE5Yy1iMWU1LTg3NThkNmQ2M2YyMSIsImFwcGN0eCI6IntcIm1zZXhjaHByb3RcIjpcIm93YVwiLFwicHJpbWFyeXNpZFwiOlwiUy0xLTUtMjEtMjUwMzYxMzY1MS01NTYyOTE2ODItMzgxNzI3MDA0LTEyMDU2MTYzXCIsXCJwdWlkXCI6XCIxMTUzOTA2NjYwOTM0Nzc1NzA1XCIsXCJvaWRcIjpcImY1OGRmNDhmLTAyYTAtNDQxYy1hZmNlLWMzYTIyYzViOTA5ZlwiLFwic2NvcGVcIjpcIk93YURvd25sb2FkXCJ9IiwibmJmIjoxNTY0MzYyOTU3LCJleHAiOjE1NjQzNjM1NTcsImlzcyI6IjAwMDAwMDAyLTAwMDAtMGZmMS1jZTAwLTAwMDAwMDAwMDAwMEA0MTMwYmQzOS03YzUzLTQxOWMtYjFlNS04NzU4ZDZkNjNmMjEiLCJhdWQiOiIwMDAwMDAwMi0wMDAwLTBmZjEtY2UwMC0wMDAwMDAwMDAwMDAvYXR0YWNobWVudHMub2ZmaWNlLm5ldEA0MTMwYmQzOS03YzUzLTQxOWMtYjFlNS04NzU4ZDZkNjNmMjEifQ.OhCn63rFBiiQWYNxNTFDXdqYeSNyBpuVpUYn_PtMoWkk8v04_pe_dEGVIuiYO2dvHTUmssCm_jwXFyniiSvrDJOeyEeURo3sq3WHPZZ31Twb1_BLM9RqAb_x5LOSLbwzNhOBVAZ9cUDQMFVyYQN0UQMIwm56yq8vIgUDE_2FjcUKUnojqSvYBTTvWz7Wb2p1OD0KaQ0HYvp5jj7oVPkSFTSeqMqM7NnFJSqitnlQFS1B56_UcOnoNOpfKJe5O1-wzdL8SO4E_CnQn9rw_fyBLYbZT7BuElSCBVxOUqVk462d7I-F7gUn6kg9pka-Deq2BwvbRGpPQdCXvOI3m7ttlQ&amp;owa=outlook.office.com&amp;isImagePreview=True">
            <a:extLst>
              <a:ext uri="{FF2B5EF4-FFF2-40B4-BE49-F238E27FC236}">
                <a16:creationId xmlns:a16="http://schemas.microsoft.com/office/drawing/2014/main" id="{1E3A952A-1B30-46A5-9C9F-759AFC975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72" y="1394274"/>
            <a:ext cx="4508558" cy="261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attachments.office.net/owa/lneufer%40purdue.edu/service.svc/s/GetFileAttachment?id=AAMkADJkMjEwNTA3LWRmMzktNDllMC1iOGQxLTgxYTQyYmVjYjU1MABGAAAAAAA3WX7%2FbOoqTaRgNYq2ETOnBwAYdevYlsLCTZw0lnowTWAtAAAAAAEMAAAYdevYlsLCTZw0lnowTWAtAANmqEfFAAABEgAQAGYMIMmoW5lOn3%2B08QEktEE%3D&amp;X-OWA-CANARY=aCpifbCxnUGBB7_3-hVfM4DqZLjCE9cYaTPcMJPs-3Y5dzXJxWDa6g8D5PXSMH1sie6aPB9tNFk.&amp;token=eyJhbGciOiJSUzI1NiIsImtpZCI6IjA2MDBGOUY2NzQ2MjA3MzdFNzM0MDRFMjg3QzQ1QTgxOENCN0NFQjgiLCJ4NXQiOiJCZ0Q1OW5SaUJ6Zm5OQVRpaDhSYWdZeTN6cmciLCJ0eXAiOiJKV1QifQ.eyJ2ZXIiOiJFeGNoYW5nZS5DYWxsYmFjay5WMSIsImFwcGN0eHNlbmRlciI6Ik93YURvd25sb2FkQDQxMzBiZDM5LTdjNTMtNDE5Yy1iMWU1LTg3NThkNmQ2M2YyMSIsImFwcGN0eCI6IntcIm1zZXhjaHByb3RcIjpcIm93YVwiLFwicHJpbWFyeXNpZFwiOlwiUy0xLTUtMjEtMjUwMzYxMzY1MS01NTYyOTE2ODItMzgxNzI3MDA0LTEyMDU2MTYzXCIsXCJwdWlkXCI6XCIxMTUzOTA2NjYwOTM0Nzc1NzA1XCIsXCJvaWRcIjpcImY1OGRmNDhmLTAyYTAtNDQxYy1hZmNlLWMzYTIyYzViOTA5ZlwiLFwic2NvcGVcIjpcIk93YURvd25sb2FkXCJ9IiwibmJmIjoxNTY0MzYyOTU3LCJleHAiOjE1NjQzNjM1NTcsImlzcyI6IjAwMDAwMDAyLTAwMDAtMGZmMS1jZTAwLTAwMDAwMDAwMDAwMEA0MTMwYmQzOS03YzUzLTQxOWMtYjFlNS04NzU4ZDZkNjNmMjEiLCJhdWQiOiIwMDAwMDAwMi0wMDAwLTBmZjEtY2UwMC0wMDAwMDAwMDAwMDAvYXR0YWNobWVudHMub2ZmaWNlLm5ldEA0MTMwYmQzOS03YzUzLTQxOWMtYjFlNS04NzU4ZDZkNjNmMjEifQ.OhCn63rFBiiQWYNxNTFDXdqYeSNyBpuVpUYn_PtMoWkk8v04_pe_dEGVIuiYO2dvHTUmssCm_jwXFyniiSvrDJOeyEeURo3sq3WHPZZ31Twb1_BLM9RqAb_x5LOSLbwzNhOBVAZ9cUDQMFVyYQN0UQMIwm56yq8vIgUDE_2FjcUKUnojqSvYBTTvWz7Wb2p1OD0KaQ0HYvp5jj7oVPkSFTSeqMqM7NnFJSqitnlQFS1B56_UcOnoNOpfKJe5O1-wzdL8SO4E_CnQn9rw_fyBLYbZT7BuElSCBVxOUqVk462d7I-F7gUn6kg9pka-Deq2BwvbRGpPQdCXvOI3m7ttlQ&amp;owa=outlook.office.com&amp;isImagePreview=True">
            <a:extLst>
              <a:ext uri="{FF2B5EF4-FFF2-40B4-BE49-F238E27FC236}">
                <a16:creationId xmlns:a16="http://schemas.microsoft.com/office/drawing/2014/main" id="{79346B55-2F28-4B72-87E1-0D1B552F2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9" y="1393497"/>
            <a:ext cx="4567566" cy="261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attachments.office.net/owa/lneufer%40purdue.edu/service.svc/s/GetFileAttachment?id=AAMkADJkMjEwNTA3LWRmMzktNDllMC1iOGQxLTgxYTQyYmVjYjU1MABGAAAAAAA3WX7%2FbOoqTaRgNYq2ETOnBwAYdevYlsLCTZw0lnowTWAtAAAAAAEMAAAYdevYlsLCTZw0lnowTWAtAANmqEfGAAABEgAQAA1CVanarN1GpWFDElavy50%3D&amp;X-OWA-CANARY=LO67eTRHsE2MF4pPDX4Lv2CRPArDE9cYvPNIwDMDjrIPqyw0aqPfKYbrDmlWGYkq6Eu6-QfXfFw.&amp;token=eyJhbGciOiJSUzI1NiIsImtpZCI6IjA2MDBGOUY2NzQ2MjA3MzdFNzM0MDRFMjg3QzQ1QTgxOENCN0NFQjgiLCJ4NXQiOiJCZ0Q1OW5SaUJ6Zm5OQVRpaDhSYWdZeTN6cmciLCJ0eXAiOiJKV1QifQ.eyJ2ZXIiOiJFeGNoYW5nZS5DYWxsYmFjay5WMSIsImFwcGN0eHNlbmRlciI6Ik93YURvd25sb2FkQDQxMzBiZDM5LTdjNTMtNDE5Yy1iMWU1LTg3NThkNmQ2M2YyMSIsImFwcGN0eCI6IntcIm1zZXhjaHByb3RcIjpcIm93YVwiLFwicHJpbWFyeXNpZFwiOlwiUy0xLTUtMjEtMjUwMzYxMzY1MS01NTYyOTE2ODItMzgxNzI3MDA0LTEyMDU2MTYzXCIsXCJwdWlkXCI6XCIxMTUzOTA2NjYwOTM0Nzc1NzA1XCIsXCJvaWRcIjpcImY1OGRmNDhmLTAyYTAtNDQxYy1hZmNlLWMzYTIyYzViOTA5ZlwiLFwic2NvcGVcIjpcIk93YURvd25sb2FkXCJ9IiwibmJmIjoxNTY0MzYzMjU3LCJleHAiOjE1NjQzNjM4NTcsImlzcyI6IjAwMDAwMDAyLTAwMDAtMGZmMS1jZTAwLTAwMDAwMDAwMDAwMEA0MTMwYmQzOS03YzUzLTQxOWMtYjFlNS04NzU4ZDZkNjNmMjEiLCJhdWQiOiIwMDAwMDAwMi0wMDAwLTBmZjEtY2UwMC0wMDAwMDAwMDAwMDAvYXR0YWNobWVudHMub2ZmaWNlLm5ldEA0MTMwYmQzOS03YzUzLTQxOWMtYjFlNS04NzU4ZDZkNjNmMjEifQ.fsHluUokQeNS260AfGdtMEXwAStl_pN3Png16ws900VspGgT0Y1MwAWrrXbzeDMsfVd0ATyVe7odrm6oBRWTITtxLoeeKES1D_bv9rOBwy3rMVXEqtfJPzfoXEZt9NdSQ5BlQv9UesmlFYjgKClPt01rfH25ID3Dm61XWb2qTnlDShg-mui6hVn9DFrU-5jYb5ScBzXOdAUJVAw_LJGtzD5fhTI3HCOXfAEsAf1St0JNyQWl2CYzLifIXIOiBR3bvAJKY8o3jlKv1Vn-ET0OFdW5ltzILNYV8LE6Q0emmXKLFVaVbQbwOMKuN6hbfeAgkIZwotYPDKtcxYVthL-nTg&amp;owa=outlook.office.com&amp;isImagePreview=True">
            <a:extLst>
              <a:ext uri="{FF2B5EF4-FFF2-40B4-BE49-F238E27FC236}">
                <a16:creationId xmlns:a16="http://schemas.microsoft.com/office/drawing/2014/main" id="{6F8C5696-E7BD-4C3A-838D-BB10AD90E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175" y="4010394"/>
            <a:ext cx="5061955" cy="97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67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72">
            <a:extLst>
              <a:ext uri="{FF2B5EF4-FFF2-40B4-BE49-F238E27FC236}">
                <a16:creationId xmlns:a16="http://schemas.microsoft.com/office/drawing/2014/main" id="{796CD800-C8BF-41B5-983A-3B3D95FA9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" name="Rectangle 74">
            <a:extLst>
              <a:ext uri="{FF2B5EF4-FFF2-40B4-BE49-F238E27FC236}">
                <a16:creationId xmlns:a16="http://schemas.microsoft.com/office/drawing/2014/main" id="{ED36A27B-61AE-4AA1-8BD6-7310E072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0737"/>
            <a:ext cx="9144000" cy="4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2" name="Straight Connector 76">
            <a:extLst>
              <a:ext uri="{FF2B5EF4-FFF2-40B4-BE49-F238E27FC236}">
                <a16:creationId xmlns:a16="http://schemas.microsoft.com/office/drawing/2014/main" id="{511BC4C5-EB16-4C0B-83E6-96A39848C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303383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78">
            <a:extLst>
              <a:ext uri="{FF2B5EF4-FFF2-40B4-BE49-F238E27FC236}">
                <a16:creationId xmlns:a16="http://schemas.microsoft.com/office/drawing/2014/main" id="{20E9A622-9996-4927-BBCD-AEE2687B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51435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80">
            <a:extLst>
              <a:ext uri="{FF2B5EF4-FFF2-40B4-BE49-F238E27FC236}">
                <a16:creationId xmlns:a16="http://schemas.microsoft.com/office/drawing/2014/main" id="{51DE3FC3-BAC1-4105-9620-4FB64EDCE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44270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69276" y="387626"/>
            <a:ext cx="2801627" cy="157790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700" spc="-50">
                <a:solidFill>
                  <a:srgbClr val="FFFFFF"/>
                </a:solidFill>
              </a:rPr>
              <a:t>Intro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69278" y="1990350"/>
            <a:ext cx="2801625" cy="2501639"/>
          </a:xfrm>
          <a:prstGeom prst="rect">
            <a:avLst/>
          </a:prstGeom>
        </p:spPr>
        <p:txBody>
          <a:bodyPr spcFirstLastPara="1" vert="horz" lIns="0" tIns="45720" rIns="0" bIns="45720" rtlCol="0" anchorCtr="0">
            <a:normAutofit/>
          </a:bodyPr>
          <a:lstStyle/>
          <a:p>
            <a:pPr marL="457200" lvl="0" indent="-342900" defTabSz="914400">
              <a:spcBef>
                <a:spcPct val="20000"/>
              </a:spcBef>
              <a:spcAft>
                <a:spcPts val="600"/>
              </a:spcAft>
              <a:buSzPts val="1800"/>
              <a:buFont typeface="Calibri" panose="020F0502020204030204" pitchFamily="34" charset="0"/>
              <a:buChar char=""/>
            </a:pPr>
            <a:r>
              <a:rPr lang="en-US" sz="1400" dirty="0">
                <a:solidFill>
                  <a:srgbClr val="FFFFFF"/>
                </a:solidFill>
              </a:rPr>
              <a:t>Reputation for crime in the US</a:t>
            </a:r>
          </a:p>
          <a:p>
            <a:pPr marL="457200" lvl="0" indent="-342900" defTabSz="914400">
              <a:spcBef>
                <a:spcPct val="20000"/>
              </a:spcBef>
              <a:spcAft>
                <a:spcPts val="600"/>
              </a:spcAft>
              <a:buSzPts val="1800"/>
              <a:buFont typeface="Calibri" panose="020F0502020204030204" pitchFamily="34" charset="0"/>
              <a:buChar char=""/>
            </a:pPr>
            <a:r>
              <a:rPr lang="en-US" sz="1400" dirty="0">
                <a:solidFill>
                  <a:srgbClr val="FFFFFF"/>
                </a:solidFill>
              </a:rPr>
              <a:t>Relevant for both tourists and residents alike</a:t>
            </a:r>
          </a:p>
          <a:p>
            <a:pPr marL="457200" lvl="0" indent="-342900" defTabSz="914400">
              <a:spcBef>
                <a:spcPct val="20000"/>
              </a:spcBef>
              <a:spcAft>
                <a:spcPts val="600"/>
              </a:spcAft>
              <a:buSzPts val="1800"/>
              <a:buFont typeface="Calibri" panose="020F0502020204030204" pitchFamily="34" charset="0"/>
              <a:buChar char=""/>
            </a:pPr>
            <a:r>
              <a:rPr lang="en-US" sz="1400" dirty="0">
                <a:solidFill>
                  <a:srgbClr val="FFFFFF"/>
                </a:solidFill>
              </a:rPr>
              <a:t>Want to help others make informed decisions when in town</a:t>
            </a:r>
          </a:p>
        </p:txBody>
      </p:sp>
      <p:sp>
        <p:nvSpPr>
          <p:cNvPr id="78" name="Rectangle 82">
            <a:extLst>
              <a:ext uri="{FF2B5EF4-FFF2-40B4-BE49-F238E27FC236}">
                <a16:creationId xmlns:a16="http://schemas.microsoft.com/office/drawing/2014/main" id="{CEF02B21-6D04-4A6A-B03E-CF7642D59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3009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97E39010-823C-439A-B438-FEEDF5490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209" y="0"/>
            <a:ext cx="2707526" cy="25169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33F96B-5CF8-4160-AFA1-15A00703115F}"/>
              </a:ext>
            </a:extLst>
          </p:cNvPr>
          <p:cNvSpPr/>
          <p:nvPr/>
        </p:nvSpPr>
        <p:spPr>
          <a:xfrm>
            <a:off x="5700713" y="0"/>
            <a:ext cx="3439022" cy="2571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oogle Shape;67;p14" descr="A screenshot of a cell phone&#10;&#10;Description automatically generated"/>
          <p:cNvPicPr preferRelativeResize="0"/>
          <p:nvPr/>
        </p:nvPicPr>
        <p:blipFill rotWithShape="1">
          <a:blip r:embed="rId3">
            <a:extLst/>
          </a:blip>
          <a:srcRect l="149" r="288" b="2"/>
          <a:stretch/>
        </p:blipFill>
        <p:spPr>
          <a:xfrm>
            <a:off x="3546718" y="343265"/>
            <a:ext cx="5597282" cy="1972532"/>
          </a:xfrm>
          <a:prstGeom prst="rect">
            <a:avLst/>
          </a:prstGeom>
          <a:noFill/>
        </p:spPr>
      </p:pic>
      <p:pic>
        <p:nvPicPr>
          <p:cNvPr id="68" name="Google Shape;68;p14" descr="A screenshot of a cell phone&#10;&#10;Description automatically generated"/>
          <p:cNvPicPr preferRelativeResize="0"/>
          <p:nvPr/>
        </p:nvPicPr>
        <p:blipFill rotWithShape="1">
          <a:blip r:embed="rId4">
            <a:extLst/>
          </a:blip>
          <a:srcRect l="-311" r="1098" b="2"/>
          <a:stretch/>
        </p:blipFill>
        <p:spPr>
          <a:xfrm>
            <a:off x="3540169" y="2782652"/>
            <a:ext cx="5541462" cy="21431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10D3-DF0D-4D49-ACC5-511629F5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https://attachments.office.net/owa/lneufer%40purdue.edu/service.svc/s/GetFileAttachment?id=AAMkADJkMjEwNTA3LWRmMzktNDllMC1iOGQxLTgxYTQyYmVjYjU1MABGAAAAAAA3WX7%2FbOoqTaRgNYq2ETOnBwAYdevYlsLCTZw0lnowTWAtAAAAAAEMAAAYdevYlsLCTZw0lnowTWAtAANmqEfKAAABEgAQAOWt6WveuvVDnKDq6529fwc%3D&amp;X-OWA-CANARY=luL1KrSPxUGW2aaF7Z3lPmB_jr7GE9cYePaf5ONN40FmC-FCJ4wqw6gsNYuhxnZcFUi5NvJiVO0.&amp;token=eyJhbGciOiJSUzI1NiIsImtpZCI6IjA2MDBGOUY2NzQ2MjA3MzdFNzM0MDRFMjg3QzQ1QTgxOENCN0NFQjgiLCJ4NXQiOiJCZ0Q1OW5SaUJ6Zm5OQVRpaDhSYWdZeTN6cmciLCJ0eXAiOiJKV1QifQ.eyJ2ZXIiOiJFeGNoYW5nZS5DYWxsYmFjay5WMSIsImFwcGN0eHNlbmRlciI6Ik93YURvd25sb2FkQDQxMzBiZDM5LTdjNTMtNDE5Yy1iMWU1LTg3NThkNmQ2M2YyMSIsImFwcGN0eCI6IntcIm1zZXhjaHByb3RcIjpcIm93YVwiLFwicHJpbWFyeXNpZFwiOlwiUy0xLTUtMjEtMjUwMzYxMzY1MS01NTYyOTE2ODItMzgxNzI3MDA0LTEyMDU2MTYzXCIsXCJwdWlkXCI6XCIxMTUzOTA2NjYwOTM0Nzc1NzA1XCIsXCJvaWRcIjpcImY1OGRmNDhmLTAyYTAtNDQxYy1hZmNlLWMzYTIyYzViOTA5ZlwiLFwic2NvcGVcIjpcIk93YURvd25sb2FkXCJ9IiwibmJmIjoxNTY0MzY0Nzc3LCJleHAiOjE1NjQzNjUzNzcsImlzcyI6IjAwMDAwMDAyLTAwMDAtMGZmMS1jZTAwLTAwMDAwMDAwMDAwMEA0MTMwYmQzOS03YzUzLTQxOWMtYjFlNS04NzU4ZDZkNjNmMjEiLCJhdWQiOiIwMDAwMDAwMi0wMDAwLTBmZjEtY2UwMC0wMDAwMDAwMDAwMDAvYXR0YWNobWVudHMub2ZmaWNlLm5ldEA0MTMwYmQzOS03YzUzLTQxOWMtYjFlNS04NzU4ZDZkNjNmMjEifQ.FLqmHWLpx-EveveMrVAQXK70RgnOYlIO6gvQS7fNTaEQTTyi8VZQtYxUIVJd_sdgW12x_BgK3P-UDziWatc7KQ_swVoLlCOASlp-O8mYhFfhLkmEflCoqsbJy970YHbkHru-kjtRnrFgpPEh5VWpha4F5LlPuzJiNvwxi1vs2xvO5FKByBQdXJaf1F2XG8kYiHbY8ypnU9seKohjUl_8bbmfQdCaayn3lH5atazkXKRmcbVhvzJHbTQdS370NH6pCFtj4UMLsshAYmWYWDf2fBfTAlVSGqH3yzeY_uZFNJ05wG4R_f7c_mfSr4ux_2jDqbHtEyXUcQc52SSyoj3A_A&amp;owa=outlook.office.com&amp;isImagePreview=True">
            <a:extLst>
              <a:ext uri="{FF2B5EF4-FFF2-40B4-BE49-F238E27FC236}">
                <a16:creationId xmlns:a16="http://schemas.microsoft.com/office/drawing/2014/main" id="{B4ABD619-5ACD-4569-9DE8-B32E8E2A9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51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68FB83-5E22-4DAC-857B-1AB43578389F}"/>
              </a:ext>
            </a:extLst>
          </p:cNvPr>
          <p:cNvSpPr txBox="1"/>
          <p:nvPr/>
        </p:nvSpPr>
        <p:spPr>
          <a:xfrm>
            <a:off x="5667883" y="383908"/>
            <a:ext cx="2265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Narcotics Heat Map</a:t>
            </a:r>
          </a:p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398615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0C8D3-A34D-41FA-86D3-741936D9F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https://attachments.office.net/owa/lneufer%40purdue.edu/service.svc/s/GetFileAttachment?id=AAMkADJkMjEwNTA3LWRmMzktNDllMC1iOGQxLTgxYTQyYmVjYjU1MABGAAAAAAA3WX7%2FbOoqTaRgNYq2ETOnBwAYdevYlsLCTZw0lnowTWAtAAAAAAEMAAAYdevYlsLCTZw0lnowTWAtAANmqEfOAAABEgAQANb%2BWDY0xx1KjQSc2G0kQ58%3D&amp;X-OWA-CANARY=1FZgGXExI0Wyw1S3pS0Ar9AZJ4vLE9cYNYycg53TKcGRRhKcttkFP3qNB5YGZSMCW5uRh-7lKaE.&amp;token=eyJhbGciOiJSUzI1NiIsImtpZCI6IjA2MDBGOUY2NzQ2MjA3MzdFNzM0MDRFMjg3QzQ1QTgxOENCN0NFQjgiLCJ4NXQiOiJCZ0Q1OW5SaUJ6Zm5OQVRpaDhSYWdZeTN6cmciLCJ0eXAiOiJKV1QifQ.eyJ2ZXIiOiJFeGNoYW5nZS5DYWxsYmFjay5WMSIsImFwcGN0eHNlbmRlciI6Ik93YURvd25sb2FkQDQxMzBiZDM5LTdjNTMtNDE5Yy1iMWU1LTg3NThkNmQ2M2YyMSIsImFwcGN0eCI6IntcIm1zZXhjaHByb3RcIjpcIm93YVwiLFwicHJpbWFyeXNpZFwiOlwiUy0xLTUtMjEtMjUwMzYxMzY1MS01NTYyOTE2ODItMzgxNzI3MDA0LTEyMDU2MTYzXCIsXCJwdWlkXCI6XCIxMTUzOTA2NjYwOTM0Nzc1NzA1XCIsXCJvaWRcIjpcImY1OGRmNDhmLTAyYTAtNDQxYy1hZmNlLWMzYTIyYzViOTA5ZlwiLFwic2NvcGVcIjpcIk93YURvd25sb2FkXCJ9IiwibmJmIjoxNTY0MzY2ODc3LCJleHAiOjE1NjQzNjc0NzcsImlzcyI6IjAwMDAwMDAyLTAwMDAtMGZmMS1jZTAwLTAwMDAwMDAwMDAwMEA0MTMwYmQzOS03YzUzLTQxOWMtYjFlNS04NzU4ZDZkNjNmMjEiLCJhdWQiOiIwMDAwMDAwMi0wMDAwLTBmZjEtY2UwMC0wMDAwMDAwMDAwMDAvYXR0YWNobWVudHMub2ZmaWNlLm5ldEA0MTMwYmQzOS03YzUzLTQxOWMtYjFlNS04NzU4ZDZkNjNmMjEifQ.Mr1rAJieGA1IxKMNpE5GXajPZgs49cqxsl0bpXMTIDywo1Y3h2qutC1dwRxWnJUOpco9XRAhfvuxaUB7pPtSixJWG5gU1-jZMUJB1MHtyBcVQ7NAmASOjZ5pLEPh1KZHoabQKInVMCktjdj7l52MoZ60JagdSMa676eIHFBvgKY_h1Mk1vSZ7BWvnuzQM8krLYIZPtFTy01LT_TDMdy2ShspVw5CO_zxgLbY4JEHcukq0vi9jt67m0h4PrPqiTiB_Kk_0P3rqMcNmhCgGspbgnBICrnVWab3qHIFYHRcXWnr-lk341y-nedk3euTxVkMPByatUydp7yt0YOCH--R_A&amp;owa=outlook.office.com&amp;isImagePreview=True">
            <a:extLst>
              <a:ext uri="{FF2B5EF4-FFF2-40B4-BE49-F238E27FC236}">
                <a16:creationId xmlns:a16="http://schemas.microsoft.com/office/drawing/2014/main" id="{F01AF8B4-3177-41B7-919C-B32E31213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46" y="76652"/>
            <a:ext cx="7653907" cy="451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170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3D92D-B7F5-4EB2-9CF0-B3D15D28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530C41-B8F8-4314-81A4-C5333F2C2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" y="0"/>
            <a:ext cx="9140299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9CB867-CA69-4DAA-BE97-A55438626CB7}"/>
              </a:ext>
            </a:extLst>
          </p:cNvPr>
          <p:cNvSpPr txBox="1"/>
          <p:nvPr/>
        </p:nvSpPr>
        <p:spPr>
          <a:xfrm>
            <a:off x="7348818" y="1143000"/>
            <a:ext cx="1707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Theft Heat Map</a:t>
            </a:r>
          </a:p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85842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4D268-F5D5-42E2-80CC-5656D9A9F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endParaRPr lang="en-US"/>
          </a:p>
        </p:txBody>
      </p:sp>
      <p:pic>
        <p:nvPicPr>
          <p:cNvPr id="9220" name="Picture 4" descr="https://attachments.office.net/owa/lneufer%40purdue.edu/service.svc/s/GetFileAttachment?id=AAMkADJkMjEwNTA3LWRmMzktNDllMC1iOGQxLTgxYTQyYmVjYjU1MABGAAAAAAA3WX7%2FbOoqTaRgNYq2ETOnBwAYdevYlsLCTZw0lnowTWAtAAAAAAEMAAAYdevYlsLCTZw0lnowTWAtAANmqEfIAAABEgAQAN6qkxOwwYBNiHobcF369lk%3D&amp;X-OWA-CANARY=zmbK77zRaUOKt8aiXMPXloCujCXFE9cYMyj9Ix367eQ8utkZbme6W85ofh34BeQzqn0uYO11KYU.&amp;token=eyJhbGciOiJSUzI1NiIsImtpZCI6IjA2MDBGOUY2NzQ2MjA3MzdFNzM0MDRFMjg3QzQ1QTgxOENCN0NFQjgiLCJ4NXQiOiJCZ0Q1OW5SaUJ6Zm5OQVRpaDhSYWdZeTN6cmciLCJ0eXAiOiJKV1QifQ.eyJ2ZXIiOiJFeGNoYW5nZS5DYWxsYmFjay5WMSIsImFwcGN0eHNlbmRlciI6Ik93YURvd25sb2FkQDQxMzBiZDM5LTdjNTMtNDE5Yy1iMWU1LTg3NThkNmQ2M2YyMSIsImFwcGN0eCI6IntcIm1zZXhjaHByb3RcIjpcIm93YVwiLFwicHJpbWFyeXNpZFwiOlwiUy0xLTUtMjEtMjUwMzYxMzY1MS01NTYyOTE2ODItMzgxNzI3MDA0LTEyMDU2MTYzXCIsXCJwdWlkXCI6XCIxMTUzOTA2NjYwOTM0Nzc1NzA1XCIsXCJvaWRcIjpcImY1OGRmNDhmLTAyYTAtNDQxYy1hZmNlLWMzYTIyYzViOTA5ZlwiLFwic2NvcGVcIjpcIk93YURvd25sb2FkXCJ9IiwibmJmIjoxNTY0MzY0MTcxLCJleHAiOjE1NjQzNjQ3NzEsImlzcyI6IjAwMDAwMDAyLTAwMDAtMGZmMS1jZTAwLTAwMDAwMDAwMDAwMEA0MTMwYmQzOS03YzUzLTQxOWMtYjFlNS04NzU4ZDZkNjNmMjEiLCJhdWQiOiIwMDAwMDAwMi0wMDAwLTBmZjEtY2UwMC0wMDAwMDAwMDAwMDAvYXR0YWNobWVudHMub2ZmaWNlLm5ldEA0MTMwYmQzOS03YzUzLTQxOWMtYjFlNS04NzU4ZDZkNjNmMjEifQ.dyfQ1DZhn3bQELWr71h11noVU1kiQYFI5WUAqfyRmTtPAyBoflrcddVN5TB52pL27KxVzy-ecyWjX0vx_ql5ZkYqDwMFy5wtV9N2SwNyWygLpyHg8LZz8r1mnZyizG99B2217R50O19KhNRt3tdLa4KyOXmcLL4sOs1Kt6qHne7Fd99ZU2HGHpvKAtRmnjBTIjjCuWupZ-d8DFah6p_P3iwcAyonGK0DF1p-BYbEp9zhmQnRD0TPkuDUBzk54s7PIJ_tHI1LCJny01VWViOfLBWfbQnuO_J1noZyNh-6F2JvmaWld9dHgL90KpCVOAK6KUGYjY9krb_Qd63-FbVVHQ&amp;owa=outlook.office.com&amp;isImagePreview=True">
            <a:extLst>
              <a:ext uri="{FF2B5EF4-FFF2-40B4-BE49-F238E27FC236}">
                <a16:creationId xmlns:a16="http://schemas.microsoft.com/office/drawing/2014/main" id="{86744169-060E-4EEB-86B3-008554B8B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86E5BF-A359-454D-B6AB-3AA589CB7111}"/>
              </a:ext>
            </a:extLst>
          </p:cNvPr>
          <p:cNvSpPr txBox="1"/>
          <p:nvPr/>
        </p:nvSpPr>
        <p:spPr>
          <a:xfrm>
            <a:off x="5398994" y="598394"/>
            <a:ext cx="3449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Centroids for Narcotics and Theft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9F3C9-7C63-43C5-B85A-E47B8698D667}"/>
              </a:ext>
            </a:extLst>
          </p:cNvPr>
          <p:cNvSpPr txBox="1"/>
          <p:nvPr/>
        </p:nvSpPr>
        <p:spPr>
          <a:xfrm>
            <a:off x="7178040" y="2355053"/>
            <a:ext cx="1586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Narcotics</a:t>
            </a:r>
          </a:p>
          <a:p>
            <a:r>
              <a:rPr lang="en-US" dirty="0"/>
              <a:t>Theft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EE0D7-5929-4DC3-A322-556F4AA702F6}"/>
              </a:ext>
            </a:extLst>
          </p:cNvPr>
          <p:cNvSpPr/>
          <p:nvPr/>
        </p:nvSpPr>
        <p:spPr>
          <a:xfrm>
            <a:off x="6931960" y="2731479"/>
            <a:ext cx="246080" cy="216089"/>
          </a:xfrm>
          <a:prstGeom prst="rect">
            <a:avLst/>
          </a:prstGeom>
          <a:solidFill>
            <a:srgbClr val="6FB0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721237-2DD3-4040-A97E-6257FACFEDEE}"/>
              </a:ext>
            </a:extLst>
          </p:cNvPr>
          <p:cNvSpPr/>
          <p:nvPr/>
        </p:nvSpPr>
        <p:spPr>
          <a:xfrm>
            <a:off x="6931960" y="2435222"/>
            <a:ext cx="246080" cy="216089"/>
          </a:xfrm>
          <a:prstGeom prst="rect">
            <a:avLst/>
          </a:prstGeom>
          <a:solidFill>
            <a:srgbClr val="3BA5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99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CBFF8-63F1-44A9-9C6E-8D5669C8A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482600"/>
            <a:ext cx="4691270" cy="37905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Q&amp;A</a:t>
            </a:r>
          </a:p>
        </p:txBody>
      </p:sp>
      <p:cxnSp>
        <p:nvCxnSpPr>
          <p:cNvPr id="24" name="Straight Connector 14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0992" y="1043525"/>
            <a:ext cx="0" cy="266865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6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5706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498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80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82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6452"/>
            <a:ext cx="9144000" cy="4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5" name="Straight Connector 84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303383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6" name="Rectangle 86">
            <a:extLst>
              <a:ext uri="{FF2B5EF4-FFF2-40B4-BE49-F238E27FC236}">
                <a16:creationId xmlns:a16="http://schemas.microsoft.com/office/drawing/2014/main" id="{63E00694-E403-4987-8634-15F6D8E4C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750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/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822960" y="3633280"/>
            <a:ext cx="7543800" cy="89174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4800" spc="-50"/>
              <a:t>Agenda</a:t>
            </a:r>
          </a:p>
        </p:txBody>
      </p:sp>
      <p:graphicFrame>
        <p:nvGraphicFramePr>
          <p:cNvPr id="76" name="Google Shape;74;p15">
            <a:extLst>
              <a:ext uri="{FF2B5EF4-FFF2-40B4-BE49-F238E27FC236}">
                <a16:creationId xmlns:a16="http://schemas.microsoft.com/office/drawing/2014/main" id="{080CAEA1-9A21-43FD-B2AE-D9C1E5CA81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6047484"/>
              </p:ext>
            </p:extLst>
          </p:nvPr>
        </p:nvGraphicFramePr>
        <p:xfrm>
          <a:off x="777239" y="510702"/>
          <a:ext cx="7589521" cy="2824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750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DFAA5-5A0B-4061-A450-57F3526A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99" y="3412671"/>
            <a:ext cx="8181805" cy="7932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500" spc="-50">
                <a:solidFill>
                  <a:schemeClr val="tx1">
                    <a:lumMod val="85000"/>
                    <a:lumOff val="15000"/>
                  </a:schemeClr>
                </a:solidFill>
              </a:rPr>
              <a:t>Exploratory Data Analysis</a:t>
            </a:r>
          </a:p>
        </p:txBody>
      </p:sp>
      <p:pic>
        <p:nvPicPr>
          <p:cNvPr id="27" name="Graphic 26" descr="Bar chart">
            <a:extLst>
              <a:ext uri="{FF2B5EF4-FFF2-40B4-BE49-F238E27FC236}">
                <a16:creationId xmlns:a16="http://schemas.microsoft.com/office/drawing/2014/main" id="{751BACEE-27E1-48D6-BC13-5858C8BC6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592" y="480060"/>
            <a:ext cx="2702052" cy="2702052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4" y="4214077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1841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0E9A622-9996-4927-BBCD-AEE2687B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51435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DE3FC3-BAC1-4105-9620-4FB64EDCE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44270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83E5F6-7719-4C9B-81B3-0E057EFA4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6" y="387626"/>
            <a:ext cx="2801627" cy="1577906"/>
          </a:xfrm>
        </p:spPr>
        <p:txBody>
          <a:bodyPr>
            <a:normAutofit/>
          </a:bodyPr>
          <a:lstStyle/>
          <a:p>
            <a:r>
              <a:rPr lang="en-US" sz="2700">
                <a:solidFill>
                  <a:srgbClr val="FFFFFF"/>
                </a:solidFill>
              </a:rPr>
              <a:t>General Factors about Crime in Chicago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3B22E-F279-4BDF-9FDB-DC0AEF83D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278" y="1990350"/>
            <a:ext cx="2801625" cy="2501639"/>
          </a:xfrm>
        </p:spPr>
        <p:txBody>
          <a:bodyPr>
            <a:normAutofit/>
          </a:bodyPr>
          <a:lstStyle/>
          <a:p>
            <a:pPr lvl="1"/>
            <a:r>
              <a:rPr lang="en-US" sz="1400" dirty="0">
                <a:solidFill>
                  <a:srgbClr val="FFFFFF"/>
                </a:solidFill>
              </a:rPr>
              <a:t>In 2018, 261,636 cases have full records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In August of 2018, there were 24770 cases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Theft is the most frequent crimes in all primary type of crimes, followed by battery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In 2013, narcotics was the third highest crime and has seen a continuous decline since</a:t>
            </a:r>
          </a:p>
          <a:p>
            <a:pPr lvl="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EF02B21-6D04-4A6A-B03E-CF7642D59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3009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E39010-823C-439A-B438-FEEDF5490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209" y="0"/>
            <a:ext cx="2707526" cy="25169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s://attachments.office.net/owa/lneufer%40purdue.edu/service.svc/s/GetFileAttachment?id=AAMkADJkMjEwNTA3LWRmMzktNDllMC1iOGQxLTgxYTQyYmVjYjU1MABGAAAAAAA3WX7%2FbOoqTaRgNYq2ETOnBwAYdevYlsLCTZw0lnowTWAtAAAAAAEMAAAYdevYlsLCTZw0lnowTWAtAANmqEe%2FAAABEgAQAEKajaOT%2Fs1IjJA5GHKh9r8%3D&amp;X-OWA-CANARY=TAsXjTwd8kelgNT2Ec4QrMCBdAW6E9cYfNxhVrrLcdO87qCBTRvw9AWgynL6sBuC05YO6w0ckSw.&amp;token=eyJhbGciOiJSUzI1NiIsImtpZCI6IjA2MDBGOUY2NzQ2MjA3MzdFNzM0MDRFMjg3QzQ1QTgxOENCN0NFQjgiLCJ4NXQiOiJCZ0Q1OW5SaUJ6Zm5OQVRpaDhSYWdZeTN6cmciLCJ0eXAiOiJKV1QifQ.eyJ2ZXIiOiJFeGNoYW5nZS5DYWxsYmFjay5WMSIsImFwcGN0eHNlbmRlciI6Ik93YURvd25sb2FkQDQxMzBiZDM5LTdjNTMtNDE5Yy1iMWU1LTg3NThkNmQ2M2YyMSIsImFwcGN0eCI6IntcIm1zZXhjaHByb3RcIjpcIm93YVwiLFwicHJpbWFyeXNpZFwiOlwiUy0xLTUtMjEtMjUwMzYxMzY1MS01NTYyOTE2ODItMzgxNzI3MDA0LTEyMDU2MTYzXCIsXCJwdWlkXCI6XCIxMTUzOTA2NjYwOTM0Nzc1NzA1XCIsXCJvaWRcIjpcImY1OGRmNDhmLTAyYTAtNDQxYy1hZmNlLWMzYTIyYzViOTA5ZlwiLFwic2NvcGVcIjpcIk93YURvd25sb2FkXCJ9IiwibmJmIjoxNTY0MzU5MzU3LCJleHAiOjE1NjQzNTk5NTcsImlzcyI6IjAwMDAwMDAyLTAwMDAtMGZmMS1jZTAwLTAwMDAwMDAwMDAwMEA0MTMwYmQzOS03YzUzLTQxOWMtYjFlNS04NzU4ZDZkNjNmMjEiLCJhdWQiOiIwMDAwMDAwMi0wMDAwLTBmZjEtY2UwMC0wMDAwMDAwMDAwMDAvYXR0YWNobWVudHMub2ZmaWNlLm5ldEA0MTMwYmQzOS03YzUzLTQxOWMtYjFlNS04NzU4ZDZkNjNmMjEifQ.lc7v_BkoPxb-74ZspwoTgiflOym-gYv85jwGwNvd92IuU2hQKD0pTS9wl5XYKkFisbGCl10bqnm4eGNaL9jqea5aIrlJteEAE7jVKlBnCT8m1OqOw7JnMCOKr_m7U0Vy8r7bXrCAhJ3GyOIWPftuu-vjHs0WouJ5rTPjVLZx5r00JwHoSYvDaVnL0BWvpe0TnbEykWk9jXotGJ-rdh9cfE0Y3z58fdnu_7D3DmQQceEpF837qbp3tyjZLdV5XuB_LuQqAcEnWnlhHiAXl3YnfntbHIpFHszbkSpUyPBLrXOOsxFPr9-n95n_WlIQNmw-DtFyIFnDs5XH8aRR7isDoA&amp;owa=outlook.office.com&amp;isImagePreview=True">
            <a:extLst>
              <a:ext uri="{FF2B5EF4-FFF2-40B4-BE49-F238E27FC236}">
                <a16:creationId xmlns:a16="http://schemas.microsoft.com/office/drawing/2014/main" id="{031FE031-724F-403C-A48D-D4AB42A6E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743" y="0"/>
            <a:ext cx="5100992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ttachments.office.net/owa/lneufer%40purdue.edu/service.svc/s/GetFileAttachment?id=AAMkADJkMjEwNTA3LWRmMzktNDllMC1iOGQxLTgxYTQyYmVjYjU1MABGAAAAAAA3WX7%2FbOoqTaRgNYq2ETOnBwAYdevYlsLCTZw0lnowTWAtAAAAAAEMAAAYdevYlsLCTZw0lnowTWAtAANmqEe9AAABEgAQAF%2FlyATkTRhKqMykWN00Eq8%3D&amp;X-OWA-CANARY=OrvHQZgQsUSWX0Yp1qrp3AAzgWS6E9cYfCXCOqwFDjLsJt-KnMVSeK_HAPIETpoJrnn9ZrJklRI.&amp;token=eyJhbGciOiJSUzI1NiIsImtpZCI6IjA2MDBGOUY2NzQ2MjA3MzdFNzM0MDRFMjg3QzQ1QTgxOENCN0NFQjgiLCJ4NXQiOiJCZ0Q1OW5SaUJ6Zm5OQVRpaDhSYWdZeTN6cmciLCJ0eXAiOiJKV1QifQ.eyJ2ZXIiOiJFeGNoYW5nZS5DYWxsYmFjay5WMSIsImFwcGN0eHNlbmRlciI6Ik93YURvd25sb2FkQDQxMzBiZDM5LTdjNTMtNDE5Yy1iMWU1LTg3NThkNmQ2M2YyMSIsImFwcGN0eCI6IntcIm1zZXhjaHByb3RcIjpcIm93YVwiLFwicHJpbWFyeXNpZFwiOlwiUy0xLTUtMjEtMjUwMzYxMzY1MS01NTYyOTE2ODItMzgxNzI3MDA0LTEyMDU2MTYzXCIsXCJwdWlkXCI6XCIxMTUzOTA2NjYwOTM0Nzc1NzA1XCIsXCJvaWRcIjpcImY1OGRmNDhmLTAyYTAtNDQxYy1hZmNlLWMzYTIyYzViOTA5ZlwiLFwic2NvcGVcIjpcIk93YURvd25sb2FkXCJ9IiwibmJmIjoxNTY0MzU5MzU3LCJleHAiOjE1NjQzNTk5NTcsImlzcyI6IjAwMDAwMDAyLTAwMDAtMGZmMS1jZTAwLTAwMDAwMDAwMDAwMEA0MTMwYmQzOS03YzUzLTQxOWMtYjFlNS04NzU4ZDZkNjNmMjEiLCJhdWQiOiIwMDAwMDAwMi0wMDAwLTBmZjEtY2UwMC0wMDAwMDAwMDAwMDAvYXR0YWNobWVudHMub2ZmaWNlLm5ldEA0MTMwYmQzOS03YzUzLTQxOWMtYjFlNS04NzU4ZDZkNjNmMjEifQ.lc7v_BkoPxb-74ZspwoTgiflOym-gYv85jwGwNvd92IuU2hQKD0pTS9wl5XYKkFisbGCl10bqnm4eGNaL9jqea5aIrlJteEAE7jVKlBnCT8m1OqOw7JnMCOKr_m7U0Vy8r7bXrCAhJ3GyOIWPftuu-vjHs0WouJ5rTPjVLZx5r00JwHoSYvDaVnL0BWvpe0TnbEykWk9jXotGJ-rdh9cfE0Y3z58fdnu_7D3DmQQceEpF837qbp3tyjZLdV5XuB_LuQqAcEnWnlhHiAXl3YnfntbHIpFHszbkSpUyPBLrXOOsxFPr9-n95n_WlIQNmw-DtFyIFnDs5XH8aRR7isDoA&amp;owa=outlook.office.com&amp;isImagePreview=True">
            <a:extLst>
              <a:ext uri="{FF2B5EF4-FFF2-40B4-BE49-F238E27FC236}">
                <a16:creationId xmlns:a16="http://schemas.microsoft.com/office/drawing/2014/main" id="{39B0EDCB-7712-49BD-AF0D-D8E039FC9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376" y="2686737"/>
            <a:ext cx="3519562" cy="236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674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F0AFF-F7E8-4A41-9C01-26AFC695E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35510"/>
            <a:ext cx="7543800" cy="757705"/>
          </a:xfrm>
        </p:spPr>
        <p:txBody>
          <a:bodyPr>
            <a:normAutofit/>
          </a:bodyPr>
          <a:lstStyle/>
          <a:p>
            <a:r>
              <a:rPr lang="en-US" sz="3200" dirty="0"/>
              <a:t>Crime Frequency over Time</a:t>
            </a:r>
          </a:p>
        </p:txBody>
      </p:sp>
      <p:pic>
        <p:nvPicPr>
          <p:cNvPr id="4106" name="Picture 10" descr="https://attachments.office.net/owa/lneufer%40purdue.edu/service.svc/s/GetFileAttachment?id=AAMkADJkMjEwNTA3LWRmMzktNDllMC1iOGQxLTgxYTQyYmVjYjU1MABGAAAAAAA3WX7%2FbOoqTaRgNYq2ETOnBwAYdevYlsLCTZw0lnowTWAtAAAAAAEMAAAYdevYlsLCTZw0lnowTWAtAANmqEfCAAABEgAQAH7kHVNijDNGuSUw1VmFCaE%3D&amp;X-OWA-CANARY=yF1LOjqUbE-IHJXjP1jQgRCxMgG-E9cY3bO2THD4-zVpBov0C1lsWAugZrzXkoadenPSPflnvO4.&amp;token=eyJhbGciOiJSUzI1NiIsImtpZCI6IjA2MDBGOUY2NzQ2MjA3MzdFNzM0MDRFMjg3QzQ1QTgxOENCN0NFQjgiLCJ4NXQiOiJCZ0Q1OW5SaUJ6Zm5OQVRpaDhSYWdZeTN6cmciLCJ0eXAiOiJKV1QifQ.eyJ2ZXIiOiJFeGNoYW5nZS5DYWxsYmFjay5WMSIsImFwcGN0eHNlbmRlciI6Ik93YURvd25sb2FkQDQxMzBiZDM5LTdjNTMtNDE5Yy1iMWU1LTg3NThkNmQ2M2YyMSIsImFwcGN0eCI6IntcIm1zZXhjaHByb3RcIjpcIm93YVwiLFwicHJpbWFyeXNpZFwiOlwiUy0xLTUtMjEtMjUwMzYxMzY1MS01NTYyOTE2ODItMzgxNzI3MDA0LTEyMDU2MTYzXCIsXCJwdWlkXCI6XCIxMTUzOTA2NjYwOTM0Nzc1NzA1XCIsXCJvaWRcIjpcImY1OGRmNDhmLTAyYTAtNDQxYy1hZmNlLWMzYTIyYzViOTA5ZlwiLFwic2NvcGVcIjpcIk93YURvd25sb2FkXCJ9IiwibmJmIjoxNTY0MzYwODU5LCJleHAiOjE1NjQzNjE0NTksImlzcyI6IjAwMDAwMDAyLTAwMDAtMGZmMS1jZTAwLTAwMDAwMDAwMDAwMEA0MTMwYmQzOS03YzUzLTQxOWMtYjFlNS04NzU4ZDZkNjNmMjEiLCJhdWQiOiIwMDAwMDAwMi0wMDAwLTBmZjEtY2UwMC0wMDAwMDAwMDAwMDAvYXR0YWNobWVudHMub2ZmaWNlLm5ldEA0MTMwYmQzOS03YzUzLTQxOWMtYjFlNS04NzU4ZDZkNjNmMjEifQ.Np1c93iWXP6K3RFF2pHng-H7lUp4ffcrZXxN-oYdqf6xf2cvT5qTg3EfOTTdIxSJaHLfzwuXIkcEQOrtoDu3_KGC5KlI7470bGcLrUCEb6jV-qDzI7XxW-H0AOllwrJbpt61ZT9ueHNTwVE-sF-W9HHzFY1DF0xTh9fDdbhMXoDKOJCTA5FQvWMzexHGQE9-ZLQrH7VLsrLHyW-FFOljbZY0p68KP68C-5a_qQrcNHtrjNiEPFQ4RwIBF_WPI3KSpw9kezpnSdNEcPu0zYG-dIiamaSCj2w0B4fzDIKQ4iFPDf208EOtvhJ_OsG3TXW6simwTQDSz1KEHZ2KD6I6fg&amp;owa=outlook.office.com&amp;isImagePreview=True">
            <a:extLst>
              <a:ext uri="{FF2B5EF4-FFF2-40B4-BE49-F238E27FC236}">
                <a16:creationId xmlns:a16="http://schemas.microsoft.com/office/drawing/2014/main" id="{0804CF14-37DF-489E-BBD9-9C90393602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678" y="3653862"/>
            <a:ext cx="2591082" cy="101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attachments.office.net/owa/lneufer%40purdue.edu/service.svc/s/GetFileAttachment?id=AAMkADJkMjEwNTA3LWRmMzktNDllMC1iOGQxLTgxYTQyYmVjYjU1MABGAAAAAAA3WX7%2FbOoqTaRgNYq2ETOnBwAYdevYlsLCTZw0lnowTWAtAAAAAAEMAAAYdevYlsLCTZw0lnowTWAtAANmqEe8AAABEgAQABBJXqi421xAqjcr0FBhcAg%3D&amp;X-OWA-CANARY=oBx4_RWhxk2HdbEtFRmEMpDk40SzE9cYrOqHUWymIIo87umDx5pKQ_f4JMPkzctTgrRhZdvThvM.&amp;token=eyJhbGciOiJSUzI1NiIsImtpZCI6IjA2MDBGOUY2NzQ2MjA3MzdFNzM0MDRFMjg3QzQ1QTgxOENCN0NFQjgiLCJ4NXQiOiJCZ0Q1OW5SaUJ6Zm5OQVRpaDhSYWdZeTN6cmciLCJ0eXAiOiJKV1QifQ.eyJ2ZXIiOiJFeGNoYW5nZS5DYWxsYmFjay5WMSIsImFwcGN0eHNlbmRlciI6Ik93YURvd25sb2FkQDQxMzBiZDM5LTdjNTMtNDE5Yy1iMWU1LTg3NThkNmQ2M2YyMSIsImFwcGN0eCI6IntcIm1zZXhjaHByb3RcIjpcIm93YVwiLFwicHJpbWFyeXNpZFwiOlwiUy0xLTUtMjEtMjUwMzYxMzY1MS01NTYyOTE2ODItMzgxNzI3MDA0LTEyMDU2MTYzXCIsXCJwdWlkXCI6XCIxMTUzOTA2NjYwOTM0Nzc1NzA1XCIsXCJvaWRcIjpcImY1OGRmNDhmLTAyYTAtNDQxYy1hZmNlLWMzYTIyYzViOTA5ZlwiLFwic2NvcGVcIjpcIk93YURvd25sb2FkXCJ9IiwibmJmIjoxNTY0MzU2MzU3LCJleHAiOjE1NjQzNTY5NTcsImlzcyI6IjAwMDAwMDAyLTAwMDAtMGZmMS1jZTAwLTAwMDAwMDAwMDAwMEA0MTMwYmQzOS03YzUzLTQxOWMtYjFlNS04NzU4ZDZkNjNmMjEiLCJhdWQiOiIwMDAwMDAwMi0wMDAwLTBmZjEtY2UwMC0wMDAwMDAwMDAwMDAvYXR0YWNobWVudHMub2ZmaWNlLm5ldEA0MTMwYmQzOS03YzUzLTQxOWMtYjFlNS04NzU4ZDZkNjNmMjEifQ.Gdd6qN1v4QkOfBB68C4rxSwpwLVzRkt7NObKXiKx7QmtWPUEjtkG49wb1u-uCGmUM6BzR9inm_2CgU3LdJuVinzPMqIfS8alGof4ak7HLIhGkHg3rjT1x_NVmJVZwDKOk-kkJr5SPMWLuviilOnjMQNXH2LOz6roPocJWwMLtpXBqIr7kL0Jg545HFWDn67VrRzHpkEvDBMZTjf_Xhhfw2dzWEvs2NH3I56oNgWLlJNPNq96dQZHWuat3ggRniDVd08-nbgBXQrkFHx2FaD_Skw0wPM7NZr1Mp-4jqdX3n1OadFITOt3qUwWoqGU1YhnIJk7Zq0N21lify26VL85mQ&amp;owa=outlook.office.com&amp;isImagePreview=True">
            <a:extLst>
              <a:ext uri="{FF2B5EF4-FFF2-40B4-BE49-F238E27FC236}">
                <a16:creationId xmlns:a16="http://schemas.microsoft.com/office/drawing/2014/main" id="{A3E3E6AF-CE72-4978-9EE8-B848B602B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5678" y="1347891"/>
            <a:ext cx="2880384" cy="226110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C78B2B2-65C6-4154-9C51-B8EE676DA5A9}"/>
              </a:ext>
            </a:extLst>
          </p:cNvPr>
          <p:cNvGrpSpPr/>
          <p:nvPr/>
        </p:nvGrpSpPr>
        <p:grpSpPr>
          <a:xfrm>
            <a:off x="305679" y="1318156"/>
            <a:ext cx="4527255" cy="3429158"/>
            <a:chOff x="50181" y="1311432"/>
            <a:chExt cx="4527255" cy="3429158"/>
          </a:xfrm>
        </p:grpSpPr>
        <p:pic>
          <p:nvPicPr>
            <p:cNvPr id="4100" name="Picture 4" descr="https://attachments.office.net/owa/lneufer%40purdue.edu/service.svc/s/GetFileAttachment?id=AAMkADJkMjEwNTA3LWRmMzktNDllMC1iOGQxLTgxYTQyYmVjYjU1MABGAAAAAAA3WX7%2FbOoqTaRgNYq2ETOnBwAYdevYlsLCTZw0lnowTWAtAAAAAAEMAAAYdevYlsLCTZw0lnowTWAtAANmqEfBAAABEgAQADuXHisrDxRPvZrrRGg5Yc0%3D&amp;X-OWA-CANARY=y9RTw9DiLkS3DpeBi_RzdMAqgqK9E9cY6rVMeg1_BzAgTq9EtTjjOk3ACM2ZJV3WPmaeQnub7DM.&amp;token=eyJhbGciOiJSUzI1NiIsImtpZCI6IjA2MDBGOUY2NzQ2MjA3MzdFNzM0MDRFMjg3QzQ1QTgxOENCN0NFQjgiLCJ4NXQiOiJCZ0Q1OW5SaUJ6Zm5OQVRpaDhSYWdZeTN6cmciLCJ0eXAiOiJKV1QifQ.eyJ2ZXIiOiJFeGNoYW5nZS5DYWxsYmFjay5WMSIsImFwcGN0eHNlbmRlciI6Ik93YURvd25sb2FkQDQxMzBiZDM5LTdjNTMtNDE5Yy1iMWU1LTg3NThkNmQ2M2YyMSIsImFwcGN0eCI6IntcIm1zZXhjaHByb3RcIjpcIm93YVwiLFwicHJpbWFyeXNpZFwiOlwiUy0xLTUtMjEtMjUwMzYxMzY1MS01NTYyOTE2ODItMzgxNzI3MDA0LTEyMDU2MTYzXCIsXCJwdWlkXCI6XCIxMTUzOTA2NjYwOTM0Nzc1NzA1XCIsXCJvaWRcIjpcImY1OGRmNDhmLTAyYTAtNDQxYy1hZmNlLWMzYTIyYzViOTA5ZlwiLFwic2NvcGVcIjpcIk93YURvd25sb2FkXCJ9IiwibmJmIjoxNTY0MzYwODU5LCJleHAiOjE1NjQzNjE0NTksImlzcyI6IjAwMDAwMDAyLTAwMDAtMGZmMS1jZTAwLTAwMDAwMDAwMDAwMEA0MTMwYmQzOS03YzUzLTQxOWMtYjFlNS04NzU4ZDZkNjNmMjEiLCJhdWQiOiIwMDAwMDAwMi0wMDAwLTBmZjEtY2UwMC0wMDAwMDAwMDAwMDAvYXR0YWNobWVudHMub2ZmaWNlLm5ldEA0MTMwYmQzOS03YzUzLTQxOWMtYjFlNS04NzU4ZDZkNjNmMjEifQ.Np1c93iWXP6K3RFF2pHng-H7lUp4ffcrZXxN-oYdqf6xf2cvT5qTg3EfOTTdIxSJaHLfzwuXIkcEQOrtoDu3_KGC5KlI7470bGcLrUCEb6jV-qDzI7XxW-H0AOllwrJbpt61ZT9ueHNTwVE-sF-W9HHzFY1DF0xTh9fDdbhMXoDKOJCTA5FQvWMzexHGQE9-ZLQrH7VLsrLHyW-FFOljbZY0p68KP68C-5a_qQrcNHtrjNiEPFQ4RwIBF_WPI3KSpw9kezpnSdNEcPu0zYG-dIiamaSCj2w0B4fzDIKQ4iFPDf208EOtvhJ_OsG3TXW6simwTQDSz1KEHZ2KD6I6fg&amp;owa=outlook.office.com&amp;isImagePreview=True">
              <a:extLst>
                <a:ext uri="{FF2B5EF4-FFF2-40B4-BE49-F238E27FC236}">
                  <a16:creationId xmlns:a16="http://schemas.microsoft.com/office/drawing/2014/main" id="{AC738FF5-8602-497C-9B52-FD37FEF47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807" y="1311432"/>
              <a:ext cx="3868476" cy="885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https://attachments.office.net/owa/lneufer%40purdue.edu/service.svc/s/GetFileAttachment?id=AAMkADJkMjEwNTA3LWRmMzktNDllMC1iOGQxLTgxYTQyYmVjYjU1MABGAAAAAAA3WX7%2FbOoqTaRgNYq2ETOnBwAYdevYlsLCTZw0lnowTWAtAAAAAAEMAAAYdevYlsLCTZw0lnowTWAtAANmqEfBAAABEgAQAIoVIIFIQr5Jic6%2B5sFJ2Q8%3D&amp;X-OWA-CANARY=y9RTw9DiLkS3DpeBi_RzdMAqgqK9E9cY6rVMeg1_BzAgTq9EtTjjOk3ACM2ZJV3WPmaeQnub7DM.&amp;token=eyJhbGciOiJSUzI1NiIsImtpZCI6IjA2MDBGOUY2NzQ2MjA3MzdFNzM0MDRFMjg3QzQ1QTgxOENCN0NFQjgiLCJ4NXQiOiJCZ0Q1OW5SaUJ6Zm5OQVRpaDhSYWdZeTN6cmciLCJ0eXAiOiJKV1QifQ.eyJ2ZXIiOiJFeGNoYW5nZS5DYWxsYmFjay5WMSIsImFwcGN0eHNlbmRlciI6Ik93YURvd25sb2FkQDQxMzBiZDM5LTdjNTMtNDE5Yy1iMWU1LTg3NThkNmQ2M2YyMSIsImFwcGN0eCI6IntcIm1zZXhjaHByb3RcIjpcIm93YVwiLFwicHJpbWFyeXNpZFwiOlwiUy0xLTUtMjEtMjUwMzYxMzY1MS01NTYyOTE2ODItMzgxNzI3MDA0LTEyMDU2MTYzXCIsXCJwdWlkXCI6XCIxMTUzOTA2NjYwOTM0Nzc1NzA1XCIsXCJvaWRcIjpcImY1OGRmNDhmLTAyYTAtNDQxYy1hZmNlLWMzYTIyYzViOTA5ZlwiLFwic2NvcGVcIjpcIk93YURvd25sb2FkXCJ9IiwibmJmIjoxNTY0MzYwODU5LCJleHAiOjE1NjQzNjE0NTksImlzcyI6IjAwMDAwMDAyLTAwMDAtMGZmMS1jZTAwLTAwMDAwMDAwMDAwMEA0MTMwYmQzOS03YzUzLTQxOWMtYjFlNS04NzU4ZDZkNjNmMjEiLCJhdWQiOiIwMDAwMDAwMi0wMDAwLTBmZjEtY2UwMC0wMDAwMDAwMDAwMDAvYXR0YWNobWVudHMub2ZmaWNlLm5ldEA0MTMwYmQzOS03YzUzLTQxOWMtYjFlNS04NzU4ZDZkNjNmMjEifQ.Np1c93iWXP6K3RFF2pHng-H7lUp4ffcrZXxN-oYdqf6xf2cvT5qTg3EfOTTdIxSJaHLfzwuXIkcEQOrtoDu3_KGC5KlI7470bGcLrUCEb6jV-qDzI7XxW-H0AOllwrJbpt61ZT9ueHNTwVE-sF-W9HHzFY1DF0xTh9fDdbhMXoDKOJCTA5FQvWMzexHGQE9-ZLQrH7VLsrLHyW-FFOljbZY0p68KP68C-5a_qQrcNHtrjNiEPFQ4RwIBF_WPI3KSpw9kezpnSdNEcPu0zYG-dIiamaSCj2w0B4fzDIKQ4iFPDf208EOtvhJ_OsG3TXW6simwTQDSz1KEHZ2KD6I6fg&amp;owa=outlook.office.com&amp;isImagePreview=True">
              <a:extLst>
                <a:ext uri="{FF2B5EF4-FFF2-40B4-BE49-F238E27FC236}">
                  <a16:creationId xmlns:a16="http://schemas.microsoft.com/office/drawing/2014/main" id="{2736E01D-D055-4560-AD3B-2F7E62C58B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42" y="2170045"/>
              <a:ext cx="3868476" cy="883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https://attachments.office.net/owa/lneufer%40purdue.edu/service.svc/s/GetFileAttachment?id=AAMkADJkMjEwNTA3LWRmMzktNDllMC1iOGQxLTgxYTQyYmVjYjU1MABGAAAAAAA3WX7%2FbOoqTaRgNYq2ETOnBwAYdevYlsLCTZw0lnowTWAtAAAAAAEMAAAYdevYlsLCTZw0lnowTWAtAANmqEfBAAABEgAQAKkqS18RIflIiqEf0nlpIYc%3D&amp;X-OWA-CANARY=y9RTw9DiLkS3DpeBi_RzdMAqgqK9E9cY6rVMeg1_BzAgTq9EtTjjOk3ACM2ZJV3WPmaeQnub7DM.&amp;token=eyJhbGciOiJSUzI1NiIsImtpZCI6IjA2MDBGOUY2NzQ2MjA3MzdFNzM0MDRFMjg3QzQ1QTgxOENCN0NFQjgiLCJ4NXQiOiJCZ0Q1OW5SaUJ6Zm5OQVRpaDhSYWdZeTN6cmciLCJ0eXAiOiJKV1QifQ.eyJ2ZXIiOiJFeGNoYW5nZS5DYWxsYmFjay5WMSIsImFwcGN0eHNlbmRlciI6Ik93YURvd25sb2FkQDQxMzBiZDM5LTdjNTMtNDE5Yy1iMWU1LTg3NThkNmQ2M2YyMSIsImFwcGN0eCI6IntcIm1zZXhjaHByb3RcIjpcIm93YVwiLFwicHJpbWFyeXNpZFwiOlwiUy0xLTUtMjEtMjUwMzYxMzY1MS01NTYyOTE2ODItMzgxNzI3MDA0LTEyMDU2MTYzXCIsXCJwdWlkXCI6XCIxMTUzOTA2NjYwOTM0Nzc1NzA1XCIsXCJvaWRcIjpcImY1OGRmNDhmLTAyYTAtNDQxYy1hZmNlLWMzYTIyYzViOTA5ZlwiLFwic2NvcGVcIjpcIk93YURvd25sb2FkXCJ9IiwibmJmIjoxNTY0MzYwODU5LCJleHAiOjE1NjQzNjE0NTksImlzcyI6IjAwMDAwMDAyLTAwMDAtMGZmMS1jZTAwLTAwMDAwMDAwMDAwMEA0MTMwYmQzOS03YzUzLTQxOWMtYjFlNS04NzU4ZDZkNjNmMjEiLCJhdWQiOiIwMDAwMDAwMi0wMDAwLTBmZjEtY2UwMC0wMDAwMDAwMDAwMDAvYXR0YWNobWVudHMub2ZmaWNlLm5ldEA0MTMwYmQzOS03YzUzLTQxOWMtYjFlNS04NzU4ZDZkNjNmMjEifQ.Np1c93iWXP6K3RFF2pHng-H7lUp4ffcrZXxN-oYdqf6xf2cvT5qTg3EfOTTdIxSJaHLfzwuXIkcEQOrtoDu3_KGC5KlI7470bGcLrUCEb6jV-qDzI7XxW-H0AOllwrJbpt61ZT9ueHNTwVE-sF-W9HHzFY1DF0xTh9fDdbhMXoDKOJCTA5FQvWMzexHGQE9-ZLQrH7VLsrLHyW-FFOljbZY0p68KP68C-5a_qQrcNHtrjNiEPFQ4RwIBF_WPI3KSpw9kezpnSdNEcPu0zYG-dIiamaSCj2w0B4fzDIKQ4iFPDf208EOtvhJ_OsG3TXW6simwTQDSz1KEHZ2KD6I6fg&amp;owa=outlook.office.com&amp;isImagePreview=True">
              <a:extLst>
                <a:ext uri="{FF2B5EF4-FFF2-40B4-BE49-F238E27FC236}">
                  <a16:creationId xmlns:a16="http://schemas.microsoft.com/office/drawing/2014/main" id="{AF82AC97-C532-4D46-8C2D-EB8BE3BBE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674" y="3006848"/>
              <a:ext cx="3834762" cy="921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https://attachments.office.net/owa/lneufer%40purdue.edu/service.svc/s/GetFileAttachment?id=AAMkADJkMjEwNTA3LWRmMzktNDllMC1iOGQxLTgxYTQyYmVjYjU1MABGAAAAAAA3WX7%2FbOoqTaRgNYq2ETOnBwAYdevYlsLCTZw0lnowTWAtAAAAAAEMAAAYdevYlsLCTZw0lnowTWAtAANmqEfBAAABEgAQAM7ymCb95gdEm6Ah3dL8y8Q%3D&amp;X-OWA-CANARY=y9RTw9DiLkS3DpeBi_RzdMAqgqK9E9cY6rVMeg1_BzAgTq9EtTjjOk3ACM2ZJV3WPmaeQnub7DM.&amp;token=eyJhbGciOiJSUzI1NiIsImtpZCI6IjA2MDBGOUY2NzQ2MjA3MzdFNzM0MDRFMjg3QzQ1QTgxOENCN0NFQjgiLCJ4NXQiOiJCZ0Q1OW5SaUJ6Zm5OQVRpaDhSYWdZeTN6cmciLCJ0eXAiOiJKV1QifQ.eyJ2ZXIiOiJFeGNoYW5nZS5DYWxsYmFjay5WMSIsImFwcGN0eHNlbmRlciI6Ik93YURvd25sb2FkQDQxMzBiZDM5LTdjNTMtNDE5Yy1iMWU1LTg3NThkNmQ2M2YyMSIsImFwcGN0eCI6IntcIm1zZXhjaHByb3RcIjpcIm93YVwiLFwicHJpbWFyeXNpZFwiOlwiUy0xLTUtMjEtMjUwMzYxMzY1MS01NTYyOTE2ODItMzgxNzI3MDA0LTEyMDU2MTYzXCIsXCJwdWlkXCI6XCIxMTUzOTA2NjYwOTM0Nzc1NzA1XCIsXCJvaWRcIjpcImY1OGRmNDhmLTAyYTAtNDQxYy1hZmNlLWMzYTIyYzViOTA5ZlwiLFwic2NvcGVcIjpcIk93YURvd25sb2FkXCJ9IiwibmJmIjoxNTY0MzYwODU5LCJleHAiOjE1NjQzNjE0NTksImlzcyI6IjAwMDAwMDAyLTAwMDAtMGZmMS1jZTAwLTAwMDAwMDAwMDAwMEA0MTMwYmQzOS03YzUzLTQxOWMtYjFlNS04NzU4ZDZkNjNmMjEiLCJhdWQiOiIwMDAwMDAwMi0wMDAwLTBmZjEtY2UwMC0wMDAwMDAwMDAwMDAvYXR0YWNobWVudHMub2ZmaWNlLm5ldEA0MTMwYmQzOS03YzUzLTQxOWMtYjFlNS04NzU4ZDZkNjNmMjEifQ.Np1c93iWXP6K3RFF2pHng-H7lUp4ffcrZXxN-oYdqf6xf2cvT5qTg3EfOTTdIxSJaHLfzwuXIkcEQOrtoDu3_KGC5KlI7470bGcLrUCEb6jV-qDzI7XxW-H0AOllwrJbpt61ZT9ueHNTwVE-sF-W9HHzFY1DF0xTh9fDdbhMXoDKOJCTA5FQvWMzexHGQE9-ZLQrH7VLsrLHyW-FFOljbZY0p68KP68C-5a_qQrcNHtrjNiEPFQ4RwIBF_WPI3KSpw9kezpnSdNEcPu0zYG-dIiamaSCj2w0B4fzDIKQ4iFPDf208EOtvhJ_OsG3TXW6simwTQDSz1KEHZ2KD6I6fg&amp;owa=outlook.office.com&amp;isImagePreview=True">
              <a:extLst>
                <a:ext uri="{FF2B5EF4-FFF2-40B4-BE49-F238E27FC236}">
                  <a16:creationId xmlns:a16="http://schemas.microsoft.com/office/drawing/2014/main" id="{C3FDB7A8-047E-4F1B-B5F7-F22524D6A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705" y="3856603"/>
              <a:ext cx="3855864" cy="883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92B6EC-AD98-43E5-A602-5F9A36106363}"/>
                </a:ext>
              </a:extLst>
            </p:cNvPr>
            <p:cNvSpPr txBox="1"/>
            <p:nvPr/>
          </p:nvSpPr>
          <p:spPr>
            <a:xfrm>
              <a:off x="50183" y="1565809"/>
              <a:ext cx="772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Original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25F7ED-32B3-4ED1-9E2D-9FD9B6F66AA1}"/>
                </a:ext>
              </a:extLst>
            </p:cNvPr>
            <p:cNvSpPr txBox="1"/>
            <p:nvPr/>
          </p:nvSpPr>
          <p:spPr>
            <a:xfrm>
              <a:off x="50183" y="4124286"/>
              <a:ext cx="772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Residuals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B25B1F-5A83-43C8-8667-8D47FBFADA5F}"/>
                </a:ext>
              </a:extLst>
            </p:cNvPr>
            <p:cNvSpPr txBox="1"/>
            <p:nvPr/>
          </p:nvSpPr>
          <p:spPr>
            <a:xfrm>
              <a:off x="50181" y="2421748"/>
              <a:ext cx="772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Trend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7FABB7-382B-4426-A8B1-32890BFD86AB}"/>
                </a:ext>
              </a:extLst>
            </p:cNvPr>
            <p:cNvSpPr txBox="1"/>
            <p:nvPr/>
          </p:nvSpPr>
          <p:spPr>
            <a:xfrm>
              <a:off x="50182" y="3287406"/>
              <a:ext cx="7727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Seasonal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5475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84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3714750"/>
            <a:ext cx="9141714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AE9ED-5023-48E9-9109-B1E8BC36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97" y="3840480"/>
            <a:ext cx="7543800" cy="6172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2700" spc="-50" dirty="0">
                <a:solidFill>
                  <a:srgbClr val="FFFFFF"/>
                </a:solidFill>
              </a:rPr>
              <a:t>Type and Frequency of Crimes by Weekday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DBADBD-FAAE-4586-9130-5B841EE6A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7" y="749075"/>
            <a:ext cx="4244451" cy="21328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7997" y="665226"/>
            <a:ext cx="48006" cy="2331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D4D53B-1B2D-4702-9BF5-76B72C0AB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494" y="665226"/>
            <a:ext cx="4258841" cy="233171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3679632"/>
            <a:ext cx="9141714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8341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750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CC4AD-0A2A-4F8F-B9F2-F52D433D6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99" y="3412671"/>
            <a:ext cx="8181805" cy="7932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500" spc="-50">
                <a:solidFill>
                  <a:schemeClr val="tx1">
                    <a:lumMod val="85000"/>
                    <a:lumOff val="15000"/>
                  </a:schemeClr>
                </a:solidFill>
              </a:rPr>
              <a:t>Crime by Hour of Day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3F6A62-ED51-4554-BB72-19AD3857B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94" y="18839"/>
            <a:ext cx="6211613" cy="270205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814" y="4214077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266" name="Picture 2" descr="https://attachments.office.net/owa/lneufer%40purdue.edu/service.svc/s/GetFileAttachment?id=AAMkADJkMjEwNTA3LWRmMzktNDllMC1iOGQxLTgxYTQyYmVjYjU1MABGAAAAAAA3WX7%2FbOoqTaRgNYq2ETOnBwAYdevYlsLCTZw0lnowTWAtAAAAAAEMAAAYdevYlsLCTZw0lnowTWAtAANmqEfNAAABEgAQABS7xZd7DGVBlk28TWjBPi8%3D&amp;X-OWA-CANARY=pTbObpIXVUSR0ZxCzuYtuICKpjrLE9cY2K_GfAYmNf2lOvlbmDCYk4Apr8w-d0DeJ_dnKuw2leg.&amp;token=eyJhbGciOiJSUzI1NiIsImtpZCI6IjA2MDBGOUY2NzQ2MjA3MzdFNzM0MDRFMjg3QzQ1QTgxOENCN0NFQjgiLCJ4NXQiOiJCZ0Q1OW5SaUJ6Zm5OQVRpaDhSYWdZeTN6cmciLCJ0eXAiOiJKV1QifQ.eyJ2ZXIiOiJFeGNoYW5nZS5DYWxsYmFjay5WMSIsImFwcGN0eHNlbmRlciI6Ik93YURvd25sb2FkQDQxMzBiZDM5LTdjNTMtNDE5Yy1iMWU1LTg3NThkNmQ2M2YyMSIsImFwcGN0eCI6IntcIm1zZXhjaHByb3RcIjpcIm93YVwiLFwicHJpbWFyeXNpZFwiOlwiUy0xLTUtMjEtMjUwMzYxMzY1MS01NTYyOTE2ODItMzgxNzI3MDA0LTEyMDU2MTYzXCIsXCJwdWlkXCI6XCIxMTUzOTA2NjYwOTM0Nzc1NzA1XCIsXCJvaWRcIjpcImY1OGRmNDhmLTAyYTAtNDQxYy1hZmNlLWMzYTIyYzViOTA5ZlwiLFwic2NvcGVcIjpcIk93YURvd25sb2FkXCJ9IiwibmJmIjoxNTY0MzY2NTc3LCJleHAiOjE1NjQzNjcxNzcsImlzcyI6IjAwMDAwMDAyLTAwMDAtMGZmMS1jZTAwLTAwMDAwMDAwMDAwMEA0MTMwYmQzOS03YzUzLTQxOWMtYjFlNS04NzU4ZDZkNjNmMjEiLCJhdWQiOiIwMDAwMDAwMi0wMDAwLTBmZjEtY2UwMC0wMDAwMDAwMDAwMDAvYXR0YWNobWVudHMub2ZmaWNlLm5ldEA0MTMwYmQzOS03YzUzLTQxOWMtYjFlNS04NzU4ZDZkNjNmMjEifQ.Hsb4Bwdsdo2uKECBH7nBS-Od4F78jVxrjnLwXzXn6Cl96YsU5AcdN5th83NmVJo0f9NHF3eYCF8mRo5l5MqUxEX5SPHJtfyCOGVMVdgBdZ2FkVTGn_pGl1JzVURK1B_aEZf-8_v1lD7Khawc9Sc3DVj3mFsxtv6kbLmF8puhKx0ap_R191rD56Kr7bbADzDBKl8bn3_33Y7dRH51fH4sR4VSahL6LfFaMSzDANml66IwafeM8lq2By3_ReHvRiteBx4zOoAgi4RWN8BYa6mo0W-bZLhhaRUYyWGjfxCzxcJRwZhzvwVuD6c3fvumHXBPCaoTsnYTQLMLiJhG2GAXjg&amp;owa=outlook.office.com&amp;isImagePreview=True">
            <a:extLst>
              <a:ext uri="{FF2B5EF4-FFF2-40B4-BE49-F238E27FC236}">
                <a16:creationId xmlns:a16="http://schemas.microsoft.com/office/drawing/2014/main" id="{F30D0716-A0A9-4111-B227-DA819956B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61" y="2702183"/>
            <a:ext cx="6847530" cy="85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138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191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5" name="Rectangle 192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66" name="Straight Connector 193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67" name="Rectangle 194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84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Rectangle 195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3714750"/>
            <a:ext cx="9141714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655A49-F3A7-4557-8DB1-C4A7FD719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97" y="3840480"/>
            <a:ext cx="7543800" cy="6172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2700" spc="-50">
                <a:solidFill>
                  <a:srgbClr val="FFFFFF"/>
                </a:solidFill>
              </a:rPr>
              <a:t>Frequency of Crimes across Sides</a:t>
            </a:r>
          </a:p>
        </p:txBody>
      </p:sp>
      <p:pic>
        <p:nvPicPr>
          <p:cNvPr id="2050" name="Picture 2" descr="https://attachments.office.net/owa/lneufer%40purdue.edu/service.svc/s/GetFileAttachment?id=AAMkADJkMjEwNTA3LWRmMzktNDllMC1iOGQxLTgxYTQyYmVjYjU1MABGAAAAAAA3WX7%2FbOoqTaRgNYq2ETOnBwAYdevYlsLCTZw0lnowTWAtAAAAAAEMAAAYdevYlsLCTZw0lnowTWAtAANmqEe%2BAAABEgAQAKtGINYdIM5JnBDJtrCVlwA%3D&amp;X-OWA-CANARY=me9WJ8jcZkeJyfdo8fcNkgAgotq5E9cYAk3riOsfGz6hGwKzUQYfhgmmHL_15bcIHyAE8MehLMM.&amp;token=eyJhbGciOiJSUzI1NiIsImtpZCI6IjA2MDBGOUY2NzQ2MjA3MzdFNzM0MDRFMjg3QzQ1QTgxOENCN0NFQjgiLCJ4NXQiOiJCZ0Q1OW5SaUJ6Zm5OQVRpaDhSYWdZeTN6cmciLCJ0eXAiOiJKV1QifQ.eyJ2ZXIiOiJFeGNoYW5nZS5DYWxsYmFjay5WMSIsImFwcGN0eHNlbmRlciI6Ik93YURvd25sb2FkQDQxMzBiZDM5LTdjNTMtNDE5Yy1iMWU1LTg3NThkNmQ2M2YyMSIsImFwcGN0eCI6IntcIm1zZXhjaHByb3RcIjpcIm93YVwiLFwicHJpbWFyeXNpZFwiOlwiUy0xLTUtMjEtMjUwMzYxMzY1MS01NTYyOTE2ODItMzgxNzI3MDA0LTEyMDU2MTYzXCIsXCJwdWlkXCI6XCIxMTUzOTA2NjYwOTM0Nzc1NzA1XCIsXCJvaWRcIjpcImY1OGRmNDhmLTAyYTAtNDQxYy1hZmNlLWMzYTIyYzViOTA5ZlwiLFwic2NvcGVcIjpcIk93YURvd25sb2FkXCJ9IiwibmJmIjoxNTY0MzU5MDU5LCJleHAiOjE1NjQzNTk2NTksImlzcyI6IjAwMDAwMDAyLTAwMDAtMGZmMS1jZTAwLTAwMDAwMDAwMDAwMEA0MTMwYmQzOS03YzUzLTQxOWMtYjFlNS04NzU4ZDZkNjNmMjEiLCJhdWQiOiIwMDAwMDAwMi0wMDAwLTBmZjEtY2UwMC0wMDAwMDAwMDAwMDAvYXR0YWNobWVudHMub2ZmaWNlLm5ldEA0MTMwYmQzOS03YzUzLTQxOWMtYjFlNS04NzU4ZDZkNjNmMjEifQ.oF1W-SxvMa7l6kNzhwcA-yFpnKedDdJFkLZHXw4UC0ee_TOp-JodOdRL13vG0q_2cI3Y8QM0m6O3F7l0Gqco5aSSokJRntvV-evDN_HiTJPpSaYU0575QbMWdzbLVdHdMChxtQhQTEJq4atPavHyjpYXwBQSInXyn2S6Jcqdq5i96uZuu_2gnGzFM6a5CzZLPhkEQW8p4jis5zr-af9Rh_LblMHW4kPp38iL5nZ39Aua-sxwah7wqu-mCEA38luMbtjVlHE1fMU4PcvGQeMiccVxUS2ItaJ1bh-V_3kB5agTAjVlli6Z_lLNeVCmBpJLVhwKz44BbXM6sbr5zVA1Ng&amp;owa=outlook.office.com&amp;isImagePreview=True">
            <a:extLst>
              <a:ext uri="{FF2B5EF4-FFF2-40B4-BE49-F238E27FC236}">
                <a16:creationId xmlns:a16="http://schemas.microsoft.com/office/drawing/2014/main" id="{CD5BC453-C348-4E74-8493-8CCE81734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2018" y="159657"/>
            <a:ext cx="4380353" cy="321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9" name="Rectangle 196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7997" y="665226"/>
            <a:ext cx="48006" cy="2331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95DDCDBE-D11F-43A7-9193-5514442E6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59" y="71884"/>
            <a:ext cx="2717966" cy="3518403"/>
          </a:xfrm>
          <a:prstGeom prst="rect">
            <a:avLst/>
          </a:prstGeom>
        </p:spPr>
      </p:pic>
      <p:sp>
        <p:nvSpPr>
          <p:cNvPr id="2070" name="Rectangle 197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3679632"/>
            <a:ext cx="9141714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3" name="Picture 4" descr="https://attachments.office.net/owa/lneufer%40purdue.edu/service.svc/s/GetFileAttachment?id=AAMkADJkMjEwNTA3LWRmMzktNDllMC1iOGQxLTgxYTQyYmVjYjU1MABGAAAAAAA3WX7%2FbOoqTaRgNYq2ETOnBwAYdevYlsLCTZw0lnowTWAtAAAAAAEMAAAYdevYlsLCTZw0lnowTWAtAANmqEfAAAABEgAQAPPCjrDq6olFofubFCnOmJE%3D&amp;X-OWA-CANARY=jMq6H4EYyUCQdGqFNzwBkXAFLLa6E9cYEnd_1VZmAF9x8KDmK2afxKPHCD4reQ708NqSYve2r1k.&amp;token=eyJhbGciOiJSUzI1NiIsImtpZCI6IjA2MDBGOUY2NzQ2MjA3MzdFNzM0MDRFMjg3QzQ1QTgxOENCN0NFQjgiLCJ4NXQiOiJCZ0Q1OW5SaUJ6Zm5OQVRpaDhSYWdZeTN6cmciLCJ0eXAiOiJKV1QifQ.eyJ2ZXIiOiJFeGNoYW5nZS5DYWxsYmFjay5WMSIsImFwcGN0eHNlbmRlciI6Ik93YURvd25sb2FkQDQxMzBiZDM5LTdjNTMtNDE5Yy1iMWU1LTg3NThkNmQ2M2YyMSIsImFwcGN0eCI6IntcIm1zZXhjaHByb3RcIjpcIm93YVwiLFwicHJpbWFyeXNpZFwiOlwiUy0xLTUtMjEtMjUwMzYxMzY1MS01NTYyOTE2ODItMzgxNzI3MDA0LTEyMDU2MTYzXCIsXCJwdWlkXCI6XCIxMTUzOTA2NjYwOTM0Nzc1NzA1XCIsXCJvaWRcIjpcImY1OGRmNDhmLTAyYTAtNDQxYy1hZmNlLWMzYTIyYzViOTA5ZlwiLFwic2NvcGVcIjpcIk93YURvd25sb2FkXCJ9IiwibmJmIjoxNTY0MzU5NjU5LCJleHAiOjE1NjQzNjAyNTksImlzcyI6IjAwMDAwMDAyLTAwMDAtMGZmMS1jZTAwLTAwMDAwMDAwMDAwMEA0MTMwYmQzOS03YzUzLTQxOWMtYjFlNS04NzU4ZDZkNjNmMjEiLCJhdWQiOiIwMDAwMDAwMi0wMDAwLTBmZjEtY2UwMC0wMDAwMDAwMDAwMDAvYXR0YWNobWVudHMub2ZmaWNlLm5ldEA0MTMwYmQzOS03YzUzLTQxOWMtYjFlNS04NzU4ZDZkNjNmMjEifQ.Fhw1DIl8LUluZkuXc8LGx9RPx_KhViBTf2XApsYi1FyQZGSWsbujuGoOQ6bY559uIezEgGMSrNMn0FxXDOVTVdjN-p-hDn69IT6Psf4PuG_cSbHcOexjSzvnpeRq4i1VBCuNfFzy337eIupfISDLvFt7MRM_G_IdjrFZDtpb74cxvZE47MLyftIUbvJvw9Zeopcp1fb574qw5tesbq_lpmEg8bQjUP4qKR10wOn-ooMPploBgReI6iSzbmmWtyqA4ZiPVk22Wo25VUQdYBrjjn3ld2yUqMnLgVoOtCjdxhnoWRUVRa-8X7qXODShGGUE9Z_fmqPf0O4A1IyojW9aMg&amp;owa=outlook.office.com&amp;isImagePreview=True">
            <a:extLst>
              <a:ext uri="{FF2B5EF4-FFF2-40B4-BE49-F238E27FC236}">
                <a16:creationId xmlns:a16="http://schemas.microsoft.com/office/drawing/2014/main" id="{1780C2BA-9172-4FCC-A494-EE5543B224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25"/>
          <a:stretch/>
        </p:blipFill>
        <p:spPr bwMode="auto">
          <a:xfrm>
            <a:off x="5597175" y="3891722"/>
            <a:ext cx="3295162" cy="10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DF180F-64CC-4943-8569-4E4096DBE672}"/>
              </a:ext>
            </a:extLst>
          </p:cNvPr>
          <p:cNvSpPr/>
          <p:nvPr/>
        </p:nvSpPr>
        <p:spPr>
          <a:xfrm>
            <a:off x="2570715" y="1085852"/>
            <a:ext cx="948017" cy="800098"/>
          </a:xfrm>
          <a:prstGeom prst="ellipse">
            <a:avLst/>
          </a:prstGeom>
          <a:solidFill>
            <a:srgbClr val="C0000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325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266</Words>
  <Application>Microsoft Office PowerPoint</Application>
  <PresentationFormat>On-screen Show (16:9)</PresentationFormat>
  <Paragraphs>55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 Light</vt:lpstr>
      <vt:lpstr>Arial</vt:lpstr>
      <vt:lpstr>Calibri</vt:lpstr>
      <vt:lpstr>Retrospect</vt:lpstr>
      <vt:lpstr>Chicago Crime</vt:lpstr>
      <vt:lpstr>Intro</vt:lpstr>
      <vt:lpstr>Agenda</vt:lpstr>
      <vt:lpstr>Exploratory Data Analysis</vt:lpstr>
      <vt:lpstr>General Factors about Crime in Chicago</vt:lpstr>
      <vt:lpstr>Crime Frequency over Time</vt:lpstr>
      <vt:lpstr>Type and Frequency of Crimes by Weekday</vt:lpstr>
      <vt:lpstr>Crime by Hour of Day</vt:lpstr>
      <vt:lpstr>Frequency of Crimes across Sides</vt:lpstr>
      <vt:lpstr>Crime Analysis in 2018: Location, Block</vt:lpstr>
      <vt:lpstr>Arrests on Most Crime Ridden Blocks in 2018</vt:lpstr>
      <vt:lpstr>Most Crime Ridden Locations in 2018</vt:lpstr>
      <vt:lpstr>3 Communities and Sides with Most Crime in 2018</vt:lpstr>
      <vt:lpstr>Tourism and New Resident Analysis</vt:lpstr>
      <vt:lpstr>PowerPoint Presentation</vt:lpstr>
      <vt:lpstr>Strategy to Improve Crime Rate</vt:lpstr>
      <vt:lpstr>Correlated Crimes</vt:lpstr>
      <vt:lpstr>K Means to Identify  Optimal Police Locations</vt:lpstr>
      <vt:lpstr>K Means to Identify Optimal Police Locations</vt:lpstr>
      <vt:lpstr>PowerPoint Presentation</vt:lpstr>
      <vt:lpstr>PowerPoint Presentation</vt:lpstr>
      <vt:lpstr>PowerPoint Presentation</vt:lpstr>
      <vt:lpstr>PowerPoint Presentation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Crime</dc:title>
  <dc:creator>Lindsay Neufer</dc:creator>
  <cp:lastModifiedBy>Lindsay Neufer</cp:lastModifiedBy>
  <cp:revision>1</cp:revision>
  <dcterms:created xsi:type="dcterms:W3CDTF">2019-07-29T02:13:39Z</dcterms:created>
  <dcterms:modified xsi:type="dcterms:W3CDTF">2019-07-29T02:37:36Z</dcterms:modified>
</cp:coreProperties>
</file>